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sldIdLst>
    <p:sldId id="257" r:id="rId2"/>
    <p:sldId id="260" r:id="rId3"/>
    <p:sldId id="258" r:id="rId4"/>
    <p:sldId id="263" r:id="rId5"/>
    <p:sldId id="327" r:id="rId6"/>
    <p:sldId id="323" r:id="rId7"/>
    <p:sldId id="328" r:id="rId8"/>
    <p:sldId id="324" r:id="rId9"/>
    <p:sldId id="329" r:id="rId10"/>
    <p:sldId id="325" r:id="rId11"/>
    <p:sldId id="333" r:id="rId12"/>
    <p:sldId id="322" r:id="rId13"/>
    <p:sldId id="306" r:id="rId14"/>
    <p:sldId id="332" r:id="rId15"/>
    <p:sldId id="331" r:id="rId16"/>
    <p:sldId id="309" r:id="rId17"/>
    <p:sldId id="312" r:id="rId18"/>
    <p:sldId id="315" r:id="rId19"/>
    <p:sldId id="320" r:id="rId20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FOT-TsukuGo Pr5N R" panose="02020400000000000000" pitchFamily="18" charset="-128"/>
      <p:regular r:id="rId25"/>
    </p:embeddedFont>
    <p:embeddedFont>
      <p:font typeface="方正FW筑紫黑 简 B" panose="02000800000000000000" pitchFamily="2" charset="-122"/>
      <p:bold r:id="rId26"/>
    </p:embeddedFont>
    <p:embeddedFont>
      <p:font typeface="方正FW筑紫黑 简 R" panose="02000500000000000000" pitchFamily="2" charset="-122"/>
      <p:regular r:id="rId27"/>
    </p:embeddedFont>
    <p:embeddedFont>
      <p:font typeface="汉仪文黑-85W" panose="00020600040101010101" pitchFamily="18" charset="-128"/>
      <p:regular r:id="rId28"/>
    </p:embeddedFont>
    <p:embeddedFont>
      <p:font typeface="霞鹜文楷 屏幕阅读版" panose="02000000000000000000" pitchFamily="2" charset="-122"/>
      <p:regular r:id="rId29"/>
    </p:embeddedFont>
    <p:embeddedFont>
      <p:font typeface="霞鹜文楷等宽" panose="02020809000000000000" pitchFamily="49" charset="-122"/>
      <p:regular r:id="rId30"/>
      <p:bold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EFFB5"/>
    <a:srgbClr val="408020"/>
    <a:srgbClr val="2D8800"/>
    <a:srgbClr val="349C00"/>
    <a:srgbClr val="41C400"/>
    <a:srgbClr val="48D800"/>
    <a:srgbClr val="56FF01"/>
    <a:srgbClr val="70FF29"/>
    <a:srgbClr val="98FF65"/>
    <a:srgbClr val="3BB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152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20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3399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04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">
            <a:extLst>
              <a:ext uri="{FF2B5EF4-FFF2-40B4-BE49-F238E27FC236}">
                <a16:creationId xmlns:a16="http://schemas.microsoft.com/office/drawing/2014/main" id="{2D93FFF6-C41B-137E-C72C-105FF3328432}"/>
              </a:ext>
            </a:extLst>
          </p:cNvPr>
          <p:cNvSpPr txBox="1"/>
          <p:nvPr userDrawn="1"/>
        </p:nvSpPr>
        <p:spPr>
          <a:xfrm>
            <a:off x="8592000" y="6027003"/>
            <a:ext cx="36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200" dirty="0">
                <a:solidFill>
                  <a:schemeClr val="tx1">
                    <a:alpha val="40000"/>
                  </a:schemeClr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  <a:cs typeface="汉仪文黑-85W" panose="00020600040101010101" pitchFamily="18" charset="-128"/>
              </a:rPr>
              <a:t>本作品不得商用</a:t>
            </a:r>
            <a:endParaRPr lang="en-US" altLang="zh-CN" sz="1200" dirty="0">
              <a:solidFill>
                <a:schemeClr val="tx1">
                  <a:alpha val="40000"/>
                </a:schemeClr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  <a:cs typeface="汉仪文黑-85W" panose="00020600040101010101" pitchFamily="18" charset="-128"/>
            </a:endParaRPr>
          </a:p>
          <a:p>
            <a:pPr algn="r"/>
            <a:r>
              <a:rPr lang="en-US" sz="1200" dirty="0">
                <a:solidFill>
                  <a:schemeClr val="tx1">
                    <a:alpha val="40000"/>
                  </a:schemeClr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  <a:cs typeface="汉仪文黑-85W" panose="00020600040101010101" pitchFamily="18" charset="-128"/>
              </a:rPr>
              <a:t>No Commercial Use</a:t>
            </a:r>
          </a:p>
          <a:p>
            <a:pPr algn="r"/>
            <a:endParaRPr lang="en-US" sz="1200" dirty="0">
              <a:solidFill>
                <a:schemeClr val="tx1">
                  <a:alpha val="40000"/>
                </a:schemeClr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  <a:cs typeface="汉仪文黑-85W" panose="00020600040101010101" pitchFamily="18" charset="-128"/>
            </a:endParaRPr>
          </a:p>
          <a:p>
            <a:pPr algn="r"/>
            <a:r>
              <a:rPr lang="en-US" altLang="zh-CN" sz="1200" dirty="0">
                <a:solidFill>
                  <a:schemeClr val="tx1">
                    <a:alpha val="40000"/>
                  </a:schemeClr>
                </a:solidFill>
                <a:latin typeface="FOT-TsukuGo Pr5N R" panose="02020400000000000000" pitchFamily="18" charset="-128"/>
                <a:ea typeface="FOT-TsukuGo Pr5N R" panose="02020400000000000000" pitchFamily="18" charset="-128"/>
                <a:cs typeface="汉仪文黑-85W" panose="00020600040101010101" pitchFamily="18" charset="-128"/>
              </a:rPr>
              <a:t>©</a:t>
            </a:r>
            <a:r>
              <a:rPr lang="en-US" sz="1200" dirty="0">
                <a:solidFill>
                  <a:schemeClr val="tx1">
                    <a:alpha val="40000"/>
                  </a:schemeClr>
                </a:solidFill>
                <a:latin typeface="FOT-TsukuGo Pr5N R" panose="02020400000000000000" pitchFamily="18" charset="-128"/>
                <a:ea typeface="FOT-TsukuGo Pr5N R" panose="02020400000000000000" pitchFamily="18" charset="-128"/>
                <a:cs typeface="汉仪文黑-85W" panose="00020600040101010101" pitchFamily="18" charset="-128"/>
              </a:rPr>
              <a:t> 2015-2023 SAM TOKI STUDIO</a:t>
            </a:r>
          </a:p>
        </p:txBody>
      </p:sp>
    </p:spTree>
    <p:extLst>
      <p:ext uri="{BB962C8B-B14F-4D97-AF65-F5344CB8AC3E}">
        <p14:creationId xmlns:p14="http://schemas.microsoft.com/office/powerpoint/2010/main" val="634215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amToki/IconDesign---Sam-Toki-Mouse-Cursors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F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0" y="0"/>
            <a:ext cx="1080000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纳西妲概念鼠标指针</a:t>
            </a:r>
            <a:endParaRPr lang="en-US" altLang="zh-CN" sz="3600" dirty="0">
              <a:latin typeface="汉仪文黑-85W" panose="00020600040101010101" pitchFamily="18" charset="-128"/>
              <a:ea typeface="汉仪文黑-85W" panose="00020600040101010101" pitchFamily="18" charset="-128"/>
              <a:cs typeface="汉仪文黑-85W" panose="00020600040101010101" pitchFamily="18" charset="-128"/>
            </a:endParaRPr>
          </a:p>
          <a:p>
            <a:r>
              <a:rPr lang="en-US" altLang="zh-CN" sz="2400" dirty="0">
                <a:latin typeface="汉仪文黑-85W" panose="00020600040101010101" pitchFamily="18" charset="-128"/>
                <a:ea typeface="汉仪文黑-85W" panose="00020600040101010101" pitchFamily="18" charset="-128"/>
                <a:cs typeface="汉仪文黑-85W" panose="00020600040101010101" pitchFamily="18" charset="-128"/>
              </a:rPr>
              <a:t>Nahida Conceptual Mouse Cursors for Windows</a:t>
            </a:r>
          </a:p>
          <a:p>
            <a:endParaRPr lang="en-US" altLang="zh-CN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en-US" altLang="zh-CN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by SAM TOKI STUDIO</a:t>
            </a:r>
          </a:p>
          <a:p>
            <a:endParaRPr lang="en-US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zh-CN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浏览或编辑工程文件前请先查看「版权说明」。</a:t>
            </a:r>
            <a:endParaRPr lang="en-US" altLang="zh-CN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zh-CN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向下翻页即可浏览鼠标指针矢量图。若要编辑，请点击「仍要编辑」。</a:t>
            </a:r>
            <a:endParaRPr lang="en-US" altLang="zh-CN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endParaRPr lang="en-US" altLang="zh-CN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zh-CN" altLang="en-US" sz="2400" dirty="0">
                <a:latin typeface="方正FW筑紫黑 简 B" panose="02000800000000000000" pitchFamily="2" charset="-122"/>
                <a:ea typeface="方正FW筑紫黑 简 B" panose="02000800000000000000" pitchFamily="2" charset="-122"/>
                <a:cs typeface="851tegakizatsu" panose="02000600000000000000" pitchFamily="2" charset="-122"/>
              </a:rPr>
              <a:t>编辑后的</a:t>
            </a:r>
            <a:r>
              <a:rPr lang="zh-CN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鼠标指针仅允许个人使用，</a:t>
            </a:r>
            <a:endParaRPr lang="en-US" altLang="zh-CN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zh-CN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不得上传至公共存储（网盘、</a:t>
            </a:r>
            <a:r>
              <a:rPr lang="en-US" altLang="zh-CN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QQ</a:t>
            </a:r>
            <a:r>
              <a:rPr lang="zh-CN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群之类），</a:t>
            </a:r>
            <a:endParaRPr lang="en-US" altLang="zh-CN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zh-CN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以及其他在「版权说明」中已经禁止的行为。</a:t>
            </a:r>
            <a:endParaRPr lang="en-US" altLang="zh-CN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58051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03_Working_14frames/30fps/f06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ointer">
            <a:extLst>
              <a:ext uri="{FF2B5EF4-FFF2-40B4-BE49-F238E27FC236}">
                <a16:creationId xmlns:a16="http://schemas.microsoft.com/office/drawing/2014/main" id="{39E7A269-F392-518F-134E-8FF2F1379ABC}"/>
              </a:ext>
            </a:extLst>
          </p:cNvPr>
          <p:cNvSpPr>
            <a:spLocks noChangeAspect="1"/>
          </p:cNvSpPr>
          <p:nvPr/>
        </p:nvSpPr>
        <p:spPr>
          <a:xfrm>
            <a:off x="1536062" y="1538296"/>
            <a:ext cx="2863428" cy="3746957"/>
          </a:xfrm>
          <a:custGeom>
            <a:avLst/>
            <a:gdLst>
              <a:gd name="connsiteX0" fmla="*/ 0 w 1766888"/>
              <a:gd name="connsiteY0" fmla="*/ 0 h 2162175"/>
              <a:gd name="connsiteX1" fmla="*/ 0 w 1766888"/>
              <a:gd name="connsiteY1" fmla="*/ 2162175 h 2162175"/>
              <a:gd name="connsiteX2" fmla="*/ 923925 w 1766888"/>
              <a:gd name="connsiteY2" fmla="*/ 1628775 h 2162175"/>
              <a:gd name="connsiteX3" fmla="*/ 1766888 w 1766888"/>
              <a:gd name="connsiteY3" fmla="*/ 1143000 h 2162175"/>
              <a:gd name="connsiteX4" fmla="*/ 0 w 1766888"/>
              <a:gd name="connsiteY4" fmla="*/ 0 h 2162175"/>
              <a:gd name="connsiteX0" fmla="*/ 0 w 1766888"/>
              <a:gd name="connsiteY0" fmla="*/ 0 h 2312557"/>
              <a:gd name="connsiteX1" fmla="*/ 0 w 1766888"/>
              <a:gd name="connsiteY1" fmla="*/ 2162175 h 2312557"/>
              <a:gd name="connsiteX2" fmla="*/ 923925 w 1766888"/>
              <a:gd name="connsiteY2" fmla="*/ 1628775 h 2312557"/>
              <a:gd name="connsiteX3" fmla="*/ 1766888 w 1766888"/>
              <a:gd name="connsiteY3" fmla="*/ 1143000 h 2312557"/>
              <a:gd name="connsiteX4" fmla="*/ 0 w 1766888"/>
              <a:gd name="connsiteY4" fmla="*/ 0 h 2312557"/>
              <a:gd name="connsiteX0" fmla="*/ 0 w 1766888"/>
              <a:gd name="connsiteY0" fmla="*/ 0 h 2351622"/>
              <a:gd name="connsiteX1" fmla="*/ 0 w 1766888"/>
              <a:gd name="connsiteY1" fmla="*/ 2162175 h 2351622"/>
              <a:gd name="connsiteX2" fmla="*/ 923925 w 1766888"/>
              <a:gd name="connsiteY2" fmla="*/ 1628775 h 2351622"/>
              <a:gd name="connsiteX3" fmla="*/ 1766888 w 1766888"/>
              <a:gd name="connsiteY3" fmla="*/ 1143000 h 2351622"/>
              <a:gd name="connsiteX4" fmla="*/ 0 w 1766888"/>
              <a:gd name="connsiteY4" fmla="*/ 0 h 2351622"/>
              <a:gd name="connsiteX0" fmla="*/ 0 w 1766888"/>
              <a:gd name="connsiteY0" fmla="*/ 0 h 2351060"/>
              <a:gd name="connsiteX1" fmla="*/ 0 w 1766888"/>
              <a:gd name="connsiteY1" fmla="*/ 2162175 h 2351060"/>
              <a:gd name="connsiteX2" fmla="*/ 930025 w 1766888"/>
              <a:gd name="connsiteY2" fmla="*/ 1625725 h 2351060"/>
              <a:gd name="connsiteX3" fmla="*/ 1766888 w 1766888"/>
              <a:gd name="connsiteY3" fmla="*/ 1143000 h 2351060"/>
              <a:gd name="connsiteX4" fmla="*/ 0 w 1766888"/>
              <a:gd name="connsiteY4" fmla="*/ 0 h 2351060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00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61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9456"/>
              <a:gd name="connsiteX1" fmla="*/ 0 w 1766888"/>
              <a:gd name="connsiteY1" fmla="*/ 2162175 h 2419456"/>
              <a:gd name="connsiteX2" fmla="*/ 936125 w 1766888"/>
              <a:gd name="connsiteY2" fmla="*/ 1622675 h 2419456"/>
              <a:gd name="connsiteX3" fmla="*/ 1766888 w 1766888"/>
              <a:gd name="connsiteY3" fmla="*/ 1143000 h 2419456"/>
              <a:gd name="connsiteX4" fmla="*/ 0 w 1766888"/>
              <a:gd name="connsiteY4" fmla="*/ 0 h 2419456"/>
              <a:gd name="connsiteX0" fmla="*/ 0 w 1766888"/>
              <a:gd name="connsiteY0" fmla="*/ 0 h 2514125"/>
              <a:gd name="connsiteX1" fmla="*/ 0 w 1766888"/>
              <a:gd name="connsiteY1" fmla="*/ 2162175 h 2514125"/>
              <a:gd name="connsiteX2" fmla="*/ 936125 w 1766888"/>
              <a:gd name="connsiteY2" fmla="*/ 1622675 h 2514125"/>
              <a:gd name="connsiteX3" fmla="*/ 1766888 w 1766888"/>
              <a:gd name="connsiteY3" fmla="*/ 1143000 h 2514125"/>
              <a:gd name="connsiteX4" fmla="*/ 0 w 1766888"/>
              <a:gd name="connsiteY4" fmla="*/ 0 h 2514125"/>
              <a:gd name="connsiteX0" fmla="*/ 0 w 1766888"/>
              <a:gd name="connsiteY0" fmla="*/ 0 h 2487097"/>
              <a:gd name="connsiteX1" fmla="*/ 0 w 1766888"/>
              <a:gd name="connsiteY1" fmla="*/ 2162175 h 2487097"/>
              <a:gd name="connsiteX2" fmla="*/ 936125 w 1766888"/>
              <a:gd name="connsiteY2" fmla="*/ 1622675 h 2487097"/>
              <a:gd name="connsiteX3" fmla="*/ 1766888 w 1766888"/>
              <a:gd name="connsiteY3" fmla="*/ 1143000 h 2487097"/>
              <a:gd name="connsiteX4" fmla="*/ 0 w 1766888"/>
              <a:gd name="connsiteY4" fmla="*/ 0 h 2487097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07848"/>
              <a:gd name="connsiteX1" fmla="*/ 0 w 1766888"/>
              <a:gd name="connsiteY1" fmla="*/ 2162175 h 2407848"/>
              <a:gd name="connsiteX2" fmla="*/ 936125 w 1766888"/>
              <a:gd name="connsiteY2" fmla="*/ 1622675 h 2407848"/>
              <a:gd name="connsiteX3" fmla="*/ 1766888 w 1766888"/>
              <a:gd name="connsiteY3" fmla="*/ 1143000 h 2407848"/>
              <a:gd name="connsiteX4" fmla="*/ 0 w 1766888"/>
              <a:gd name="connsiteY4" fmla="*/ 0 h 2407848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41201"/>
              <a:gd name="connsiteX1" fmla="*/ 0 w 1766888"/>
              <a:gd name="connsiteY1" fmla="*/ 2162175 h 2441201"/>
              <a:gd name="connsiteX2" fmla="*/ 585595 w 1766888"/>
              <a:gd name="connsiteY2" fmla="*/ 2351550 h 2441201"/>
              <a:gd name="connsiteX3" fmla="*/ 936125 w 1766888"/>
              <a:gd name="connsiteY3" fmla="*/ 1622675 h 2441201"/>
              <a:gd name="connsiteX4" fmla="*/ 1766888 w 1766888"/>
              <a:gd name="connsiteY4" fmla="*/ 1143000 h 2441201"/>
              <a:gd name="connsiteX5" fmla="*/ 0 w 1766888"/>
              <a:gd name="connsiteY5" fmla="*/ 0 h 2441201"/>
              <a:gd name="connsiteX0" fmla="*/ 0 w 1766888"/>
              <a:gd name="connsiteY0" fmla="*/ 0 h 2476881"/>
              <a:gd name="connsiteX1" fmla="*/ 0 w 1766888"/>
              <a:gd name="connsiteY1" fmla="*/ 2162175 h 2476881"/>
              <a:gd name="connsiteX2" fmla="*/ 759445 w 1766888"/>
              <a:gd name="connsiteY2" fmla="*/ 2409500 h 2476881"/>
              <a:gd name="connsiteX3" fmla="*/ 936125 w 1766888"/>
              <a:gd name="connsiteY3" fmla="*/ 1622675 h 2476881"/>
              <a:gd name="connsiteX4" fmla="*/ 1766888 w 1766888"/>
              <a:gd name="connsiteY4" fmla="*/ 1143000 h 2476881"/>
              <a:gd name="connsiteX5" fmla="*/ 0 w 1766888"/>
              <a:gd name="connsiteY5" fmla="*/ 0 h 2476881"/>
              <a:gd name="connsiteX0" fmla="*/ 0 w 1766888"/>
              <a:gd name="connsiteY0" fmla="*/ 0 h 2478211"/>
              <a:gd name="connsiteX1" fmla="*/ 0 w 1766888"/>
              <a:gd name="connsiteY1" fmla="*/ 2162175 h 2478211"/>
              <a:gd name="connsiteX2" fmla="*/ 759445 w 1766888"/>
              <a:gd name="connsiteY2" fmla="*/ 2409500 h 2478211"/>
              <a:gd name="connsiteX3" fmla="*/ 936125 w 1766888"/>
              <a:gd name="connsiteY3" fmla="*/ 1622675 h 2478211"/>
              <a:gd name="connsiteX4" fmla="*/ 1766888 w 1766888"/>
              <a:gd name="connsiteY4" fmla="*/ 1143000 h 2478211"/>
              <a:gd name="connsiteX5" fmla="*/ 0 w 1766888"/>
              <a:gd name="connsiteY5" fmla="*/ 0 h 2478211"/>
              <a:gd name="connsiteX0" fmla="*/ 0 w 1766888"/>
              <a:gd name="connsiteY0" fmla="*/ 0 h 2476187"/>
              <a:gd name="connsiteX1" fmla="*/ 0 w 1766888"/>
              <a:gd name="connsiteY1" fmla="*/ 2162175 h 2476187"/>
              <a:gd name="connsiteX2" fmla="*/ 759445 w 1766888"/>
              <a:gd name="connsiteY2" fmla="*/ 2406450 h 2476187"/>
              <a:gd name="connsiteX3" fmla="*/ 936125 w 1766888"/>
              <a:gd name="connsiteY3" fmla="*/ 1622675 h 2476187"/>
              <a:gd name="connsiteX4" fmla="*/ 1766888 w 1766888"/>
              <a:gd name="connsiteY4" fmla="*/ 1143000 h 2476187"/>
              <a:gd name="connsiteX5" fmla="*/ 0 w 1766888"/>
              <a:gd name="connsiteY5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74167"/>
              <a:gd name="connsiteY0" fmla="*/ 0 h 2476187"/>
              <a:gd name="connsiteX1" fmla="*/ 0 w 1874167"/>
              <a:gd name="connsiteY1" fmla="*/ 2162175 h 2476187"/>
              <a:gd name="connsiteX2" fmla="*/ 759445 w 1874167"/>
              <a:gd name="connsiteY2" fmla="*/ 2406450 h 2476187"/>
              <a:gd name="connsiteX3" fmla="*/ 936125 w 1874167"/>
              <a:gd name="connsiteY3" fmla="*/ 1622675 h 2476187"/>
              <a:gd name="connsiteX4" fmla="*/ 1653098 w 1874167"/>
              <a:gd name="connsiteY4" fmla="*/ 1881849 h 2476187"/>
              <a:gd name="connsiteX5" fmla="*/ 1766888 w 1874167"/>
              <a:gd name="connsiteY5" fmla="*/ 1143000 h 2476187"/>
              <a:gd name="connsiteX6" fmla="*/ 0 w 1874167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5424"/>
              <a:gd name="connsiteY0" fmla="*/ 0 h 2476187"/>
              <a:gd name="connsiteX1" fmla="*/ 0 w 1885424"/>
              <a:gd name="connsiteY1" fmla="*/ 2162175 h 2476187"/>
              <a:gd name="connsiteX2" fmla="*/ 759445 w 1885424"/>
              <a:gd name="connsiteY2" fmla="*/ 2406450 h 2476187"/>
              <a:gd name="connsiteX3" fmla="*/ 936125 w 1885424"/>
              <a:gd name="connsiteY3" fmla="*/ 1622675 h 2476187"/>
              <a:gd name="connsiteX4" fmla="*/ 1671398 w 1885424"/>
              <a:gd name="connsiteY4" fmla="*/ 1866599 h 2476187"/>
              <a:gd name="connsiteX5" fmla="*/ 1766888 w 1885424"/>
              <a:gd name="connsiteY5" fmla="*/ 1143000 h 2476187"/>
              <a:gd name="connsiteX6" fmla="*/ 0 w 1885424"/>
              <a:gd name="connsiteY6" fmla="*/ 0 h 2476187"/>
              <a:gd name="connsiteX0" fmla="*/ 0 w 1885424"/>
              <a:gd name="connsiteY0" fmla="*/ 0 h 2486898"/>
              <a:gd name="connsiteX1" fmla="*/ 0 w 1885424"/>
              <a:gd name="connsiteY1" fmla="*/ 2162175 h 2486898"/>
              <a:gd name="connsiteX2" fmla="*/ 759445 w 1885424"/>
              <a:gd name="connsiteY2" fmla="*/ 2406450 h 2486898"/>
              <a:gd name="connsiteX3" fmla="*/ 936125 w 1885424"/>
              <a:gd name="connsiteY3" fmla="*/ 1622675 h 2486898"/>
              <a:gd name="connsiteX4" fmla="*/ 1671398 w 1885424"/>
              <a:gd name="connsiteY4" fmla="*/ 1866599 h 2486898"/>
              <a:gd name="connsiteX5" fmla="*/ 1766888 w 1885424"/>
              <a:gd name="connsiteY5" fmla="*/ 1143000 h 2486898"/>
              <a:gd name="connsiteX6" fmla="*/ 0 w 1885424"/>
              <a:gd name="connsiteY6" fmla="*/ 0 h 2486898"/>
              <a:gd name="connsiteX0" fmla="*/ 0 w 1885424"/>
              <a:gd name="connsiteY0" fmla="*/ 0 h 2532573"/>
              <a:gd name="connsiteX1" fmla="*/ 0 w 1885424"/>
              <a:gd name="connsiteY1" fmla="*/ 2162175 h 2532573"/>
              <a:gd name="connsiteX2" fmla="*/ 759445 w 1885424"/>
              <a:gd name="connsiteY2" fmla="*/ 2406450 h 2532573"/>
              <a:gd name="connsiteX3" fmla="*/ 936125 w 1885424"/>
              <a:gd name="connsiteY3" fmla="*/ 1622675 h 2532573"/>
              <a:gd name="connsiteX4" fmla="*/ 1671398 w 1885424"/>
              <a:gd name="connsiteY4" fmla="*/ 1866599 h 2532573"/>
              <a:gd name="connsiteX5" fmla="*/ 1766888 w 1885424"/>
              <a:gd name="connsiteY5" fmla="*/ 1143000 h 2532573"/>
              <a:gd name="connsiteX6" fmla="*/ 0 w 1885424"/>
              <a:gd name="connsiteY6" fmla="*/ 0 h 2532573"/>
              <a:gd name="connsiteX0" fmla="*/ 0 w 1885424"/>
              <a:gd name="connsiteY0" fmla="*/ 0 h 2510919"/>
              <a:gd name="connsiteX1" fmla="*/ 0 w 1885424"/>
              <a:gd name="connsiteY1" fmla="*/ 2162175 h 2510919"/>
              <a:gd name="connsiteX2" fmla="*/ 759445 w 1885424"/>
              <a:gd name="connsiteY2" fmla="*/ 2406450 h 2510919"/>
              <a:gd name="connsiteX3" fmla="*/ 936125 w 1885424"/>
              <a:gd name="connsiteY3" fmla="*/ 1622675 h 2510919"/>
              <a:gd name="connsiteX4" fmla="*/ 1671398 w 1885424"/>
              <a:gd name="connsiteY4" fmla="*/ 1866599 h 2510919"/>
              <a:gd name="connsiteX5" fmla="*/ 1766888 w 1885424"/>
              <a:gd name="connsiteY5" fmla="*/ 1143000 h 2510919"/>
              <a:gd name="connsiteX6" fmla="*/ 0 w 1885424"/>
              <a:gd name="connsiteY6" fmla="*/ 0 h 2510919"/>
              <a:gd name="connsiteX0" fmla="*/ 0 w 1866051"/>
              <a:gd name="connsiteY0" fmla="*/ 0 h 2490364"/>
              <a:gd name="connsiteX1" fmla="*/ 0 w 1866051"/>
              <a:gd name="connsiteY1" fmla="*/ 2162175 h 2490364"/>
              <a:gd name="connsiteX2" fmla="*/ 759445 w 1866051"/>
              <a:gd name="connsiteY2" fmla="*/ 2406450 h 2490364"/>
              <a:gd name="connsiteX3" fmla="*/ 1302126 w 1866051"/>
              <a:gd name="connsiteY3" fmla="*/ 2263175 h 2490364"/>
              <a:gd name="connsiteX4" fmla="*/ 1671398 w 1866051"/>
              <a:gd name="connsiteY4" fmla="*/ 1866599 h 2490364"/>
              <a:gd name="connsiteX5" fmla="*/ 1766888 w 1866051"/>
              <a:gd name="connsiteY5" fmla="*/ 1143000 h 2490364"/>
              <a:gd name="connsiteX6" fmla="*/ 0 w 1866051"/>
              <a:gd name="connsiteY6" fmla="*/ 0 h 2490364"/>
              <a:gd name="connsiteX0" fmla="*/ 0 w 1865954"/>
              <a:gd name="connsiteY0" fmla="*/ 0 h 2490364"/>
              <a:gd name="connsiteX1" fmla="*/ 0 w 1865954"/>
              <a:gd name="connsiteY1" fmla="*/ 2162175 h 2490364"/>
              <a:gd name="connsiteX2" fmla="*/ 759445 w 1865954"/>
              <a:gd name="connsiteY2" fmla="*/ 2406450 h 2490364"/>
              <a:gd name="connsiteX3" fmla="*/ 1305177 w 1865954"/>
              <a:gd name="connsiteY3" fmla="*/ 2263175 h 2490364"/>
              <a:gd name="connsiteX4" fmla="*/ 1671398 w 1865954"/>
              <a:gd name="connsiteY4" fmla="*/ 1866599 h 2490364"/>
              <a:gd name="connsiteX5" fmla="*/ 1766888 w 1865954"/>
              <a:gd name="connsiteY5" fmla="*/ 1143000 h 2490364"/>
              <a:gd name="connsiteX6" fmla="*/ 0 w 1865954"/>
              <a:gd name="connsiteY6" fmla="*/ 0 h 2490364"/>
              <a:gd name="connsiteX0" fmla="*/ 3050 w 1869004"/>
              <a:gd name="connsiteY0" fmla="*/ 0 h 2431554"/>
              <a:gd name="connsiteX1" fmla="*/ 0 w 1869004"/>
              <a:gd name="connsiteY1" fmla="*/ 1844975 h 2431554"/>
              <a:gd name="connsiteX2" fmla="*/ 762495 w 1869004"/>
              <a:gd name="connsiteY2" fmla="*/ 2406450 h 2431554"/>
              <a:gd name="connsiteX3" fmla="*/ 1308227 w 1869004"/>
              <a:gd name="connsiteY3" fmla="*/ 2263175 h 2431554"/>
              <a:gd name="connsiteX4" fmla="*/ 1674448 w 1869004"/>
              <a:gd name="connsiteY4" fmla="*/ 1866599 h 2431554"/>
              <a:gd name="connsiteX5" fmla="*/ 1769938 w 1869004"/>
              <a:gd name="connsiteY5" fmla="*/ 1143000 h 2431554"/>
              <a:gd name="connsiteX6" fmla="*/ 3050 w 1869004"/>
              <a:gd name="connsiteY6" fmla="*/ 0 h 2431554"/>
              <a:gd name="connsiteX0" fmla="*/ 3050 w 1728977"/>
              <a:gd name="connsiteY0" fmla="*/ 0 h 2431554"/>
              <a:gd name="connsiteX1" fmla="*/ 0 w 1728977"/>
              <a:gd name="connsiteY1" fmla="*/ 1844975 h 2431554"/>
              <a:gd name="connsiteX2" fmla="*/ 762495 w 1728977"/>
              <a:gd name="connsiteY2" fmla="*/ 2406450 h 2431554"/>
              <a:gd name="connsiteX3" fmla="*/ 1308227 w 1728977"/>
              <a:gd name="connsiteY3" fmla="*/ 2263175 h 2431554"/>
              <a:gd name="connsiteX4" fmla="*/ 1674448 w 1728977"/>
              <a:gd name="connsiteY4" fmla="*/ 1866599 h 2431554"/>
              <a:gd name="connsiteX5" fmla="*/ 1571687 w 1728977"/>
              <a:gd name="connsiteY5" fmla="*/ 1008800 h 2431554"/>
              <a:gd name="connsiteX6" fmla="*/ 3050 w 1728977"/>
              <a:gd name="connsiteY6" fmla="*/ 0 h 2431554"/>
              <a:gd name="connsiteX0" fmla="*/ 3050 w 1693885"/>
              <a:gd name="connsiteY0" fmla="*/ 0 h 2431554"/>
              <a:gd name="connsiteX1" fmla="*/ 0 w 1693885"/>
              <a:gd name="connsiteY1" fmla="*/ 1844975 h 2431554"/>
              <a:gd name="connsiteX2" fmla="*/ 762495 w 1693885"/>
              <a:gd name="connsiteY2" fmla="*/ 2406450 h 2431554"/>
              <a:gd name="connsiteX3" fmla="*/ 1308227 w 1693885"/>
              <a:gd name="connsiteY3" fmla="*/ 2263175 h 2431554"/>
              <a:gd name="connsiteX4" fmla="*/ 1674448 w 1693885"/>
              <a:gd name="connsiteY4" fmla="*/ 1866599 h 2431554"/>
              <a:gd name="connsiteX5" fmla="*/ 1492387 w 1693885"/>
              <a:gd name="connsiteY5" fmla="*/ 956951 h 2431554"/>
              <a:gd name="connsiteX6" fmla="*/ 3050 w 1693885"/>
              <a:gd name="connsiteY6" fmla="*/ 0 h 2431554"/>
              <a:gd name="connsiteX0" fmla="*/ 3050 w 1699184"/>
              <a:gd name="connsiteY0" fmla="*/ 0 h 2431554"/>
              <a:gd name="connsiteX1" fmla="*/ 0 w 1699184"/>
              <a:gd name="connsiteY1" fmla="*/ 1844975 h 2431554"/>
              <a:gd name="connsiteX2" fmla="*/ 762495 w 1699184"/>
              <a:gd name="connsiteY2" fmla="*/ 2406450 h 2431554"/>
              <a:gd name="connsiteX3" fmla="*/ 1308227 w 1699184"/>
              <a:gd name="connsiteY3" fmla="*/ 2263175 h 2431554"/>
              <a:gd name="connsiteX4" fmla="*/ 1674448 w 1699184"/>
              <a:gd name="connsiteY4" fmla="*/ 1866599 h 2431554"/>
              <a:gd name="connsiteX5" fmla="*/ 1507637 w 1699184"/>
              <a:gd name="connsiteY5" fmla="*/ 969151 h 2431554"/>
              <a:gd name="connsiteX6" fmla="*/ 3050 w 1699184"/>
              <a:gd name="connsiteY6" fmla="*/ 0 h 2431554"/>
              <a:gd name="connsiteX0" fmla="*/ 3050 w 1719667"/>
              <a:gd name="connsiteY0" fmla="*/ 0 h 2408388"/>
              <a:gd name="connsiteX1" fmla="*/ 0 w 1719667"/>
              <a:gd name="connsiteY1" fmla="*/ 1844975 h 2408388"/>
              <a:gd name="connsiteX2" fmla="*/ 762495 w 1719667"/>
              <a:gd name="connsiteY2" fmla="*/ 2406450 h 2408388"/>
              <a:gd name="connsiteX3" fmla="*/ 1030676 w 1719667"/>
              <a:gd name="connsiteY3" fmla="*/ 1784325 h 2408388"/>
              <a:gd name="connsiteX4" fmla="*/ 1674448 w 1719667"/>
              <a:gd name="connsiteY4" fmla="*/ 1866599 h 2408388"/>
              <a:gd name="connsiteX5" fmla="*/ 1507637 w 1719667"/>
              <a:gd name="connsiteY5" fmla="*/ 969151 h 2408388"/>
              <a:gd name="connsiteX6" fmla="*/ 3050 w 1719667"/>
              <a:gd name="connsiteY6" fmla="*/ 0 h 2408388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20118"/>
              <a:gd name="connsiteY0" fmla="*/ 0 h 2408785"/>
              <a:gd name="connsiteX1" fmla="*/ 0 w 1720118"/>
              <a:gd name="connsiteY1" fmla="*/ 1844975 h 2408785"/>
              <a:gd name="connsiteX2" fmla="*/ 762495 w 1720118"/>
              <a:gd name="connsiteY2" fmla="*/ 2406450 h 2408785"/>
              <a:gd name="connsiteX3" fmla="*/ 1024576 w 1720118"/>
              <a:gd name="connsiteY3" fmla="*/ 1775175 h 2408785"/>
              <a:gd name="connsiteX4" fmla="*/ 1674448 w 1720118"/>
              <a:gd name="connsiteY4" fmla="*/ 1866599 h 2408785"/>
              <a:gd name="connsiteX5" fmla="*/ 1507637 w 1720118"/>
              <a:gd name="connsiteY5" fmla="*/ 969151 h 2408785"/>
              <a:gd name="connsiteX6" fmla="*/ 3050 w 1720118"/>
              <a:gd name="connsiteY6" fmla="*/ 0 h 2408785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967"/>
              <a:gd name="connsiteY0" fmla="*/ 0 h 2408651"/>
              <a:gd name="connsiteX1" fmla="*/ 0 w 1719967"/>
              <a:gd name="connsiteY1" fmla="*/ 1844975 h 2408651"/>
              <a:gd name="connsiteX2" fmla="*/ 762495 w 1719967"/>
              <a:gd name="connsiteY2" fmla="*/ 2406450 h 2408651"/>
              <a:gd name="connsiteX3" fmla="*/ 1026609 w 1719967"/>
              <a:gd name="connsiteY3" fmla="*/ 1778225 h 2408651"/>
              <a:gd name="connsiteX4" fmla="*/ 1674448 w 1719967"/>
              <a:gd name="connsiteY4" fmla="*/ 1866599 h 2408651"/>
              <a:gd name="connsiteX5" fmla="*/ 1507637 w 1719967"/>
              <a:gd name="connsiteY5" fmla="*/ 969151 h 2408651"/>
              <a:gd name="connsiteX6" fmla="*/ 3050 w 1719967"/>
              <a:gd name="connsiteY6" fmla="*/ 0 h 2408651"/>
              <a:gd name="connsiteX0" fmla="*/ 3050 w 1719817"/>
              <a:gd name="connsiteY0" fmla="*/ 0 h 2408562"/>
              <a:gd name="connsiteX1" fmla="*/ 0 w 1719817"/>
              <a:gd name="connsiteY1" fmla="*/ 1844975 h 2408562"/>
              <a:gd name="connsiteX2" fmla="*/ 762495 w 1719817"/>
              <a:gd name="connsiteY2" fmla="*/ 2406450 h 2408562"/>
              <a:gd name="connsiteX3" fmla="*/ 1028643 w 1719817"/>
              <a:gd name="connsiteY3" fmla="*/ 1780258 h 2408562"/>
              <a:gd name="connsiteX4" fmla="*/ 1674448 w 1719817"/>
              <a:gd name="connsiteY4" fmla="*/ 1866599 h 2408562"/>
              <a:gd name="connsiteX5" fmla="*/ 1507637 w 1719817"/>
              <a:gd name="connsiteY5" fmla="*/ 969151 h 2408562"/>
              <a:gd name="connsiteX6" fmla="*/ 3050 w 1719817"/>
              <a:gd name="connsiteY6" fmla="*/ 0 h 2408562"/>
              <a:gd name="connsiteX0" fmla="*/ 3050 w 1719967"/>
              <a:gd name="connsiteY0" fmla="*/ 0 h 2408562"/>
              <a:gd name="connsiteX1" fmla="*/ 0 w 1719967"/>
              <a:gd name="connsiteY1" fmla="*/ 1844975 h 2408562"/>
              <a:gd name="connsiteX2" fmla="*/ 762495 w 1719967"/>
              <a:gd name="connsiteY2" fmla="*/ 2406450 h 2408562"/>
              <a:gd name="connsiteX3" fmla="*/ 1026610 w 1719967"/>
              <a:gd name="connsiteY3" fmla="*/ 1780258 h 2408562"/>
              <a:gd name="connsiteX4" fmla="*/ 1674448 w 1719967"/>
              <a:gd name="connsiteY4" fmla="*/ 1866599 h 2408562"/>
              <a:gd name="connsiteX5" fmla="*/ 1507637 w 1719967"/>
              <a:gd name="connsiteY5" fmla="*/ 969151 h 2408562"/>
              <a:gd name="connsiteX6" fmla="*/ 3050 w 1719967"/>
              <a:gd name="connsiteY6" fmla="*/ 0 h 2408562"/>
              <a:gd name="connsiteX0" fmla="*/ 3050 w 1719967"/>
              <a:gd name="connsiteY0" fmla="*/ 0 h 2411324"/>
              <a:gd name="connsiteX1" fmla="*/ 0 w 1719967"/>
              <a:gd name="connsiteY1" fmla="*/ 1844975 h 2411324"/>
              <a:gd name="connsiteX2" fmla="*/ 762495 w 1719967"/>
              <a:gd name="connsiteY2" fmla="*/ 2406450 h 2411324"/>
              <a:gd name="connsiteX3" fmla="*/ 1026610 w 1719967"/>
              <a:gd name="connsiteY3" fmla="*/ 1780258 h 2411324"/>
              <a:gd name="connsiteX4" fmla="*/ 1674448 w 1719967"/>
              <a:gd name="connsiteY4" fmla="*/ 1866599 h 2411324"/>
              <a:gd name="connsiteX5" fmla="*/ 1507637 w 1719967"/>
              <a:gd name="connsiteY5" fmla="*/ 969151 h 2411324"/>
              <a:gd name="connsiteX6" fmla="*/ 3050 w 1719967"/>
              <a:gd name="connsiteY6" fmla="*/ 0 h 2411324"/>
              <a:gd name="connsiteX0" fmla="*/ 3050 w 1719967"/>
              <a:gd name="connsiteY0" fmla="*/ 0 h 2427992"/>
              <a:gd name="connsiteX1" fmla="*/ 0 w 1719967"/>
              <a:gd name="connsiteY1" fmla="*/ 1844975 h 2427992"/>
              <a:gd name="connsiteX2" fmla="*/ 762495 w 1719967"/>
              <a:gd name="connsiteY2" fmla="*/ 2406450 h 2427992"/>
              <a:gd name="connsiteX3" fmla="*/ 1026610 w 1719967"/>
              <a:gd name="connsiteY3" fmla="*/ 1780258 h 2427992"/>
              <a:gd name="connsiteX4" fmla="*/ 1674448 w 1719967"/>
              <a:gd name="connsiteY4" fmla="*/ 1866599 h 2427992"/>
              <a:gd name="connsiteX5" fmla="*/ 1507637 w 1719967"/>
              <a:gd name="connsiteY5" fmla="*/ 969151 h 2427992"/>
              <a:gd name="connsiteX6" fmla="*/ 3050 w 1719967"/>
              <a:gd name="connsiteY6" fmla="*/ 0 h 2427992"/>
              <a:gd name="connsiteX0" fmla="*/ 3050 w 1719967"/>
              <a:gd name="connsiteY0" fmla="*/ 0 h 2308182"/>
              <a:gd name="connsiteX1" fmla="*/ 0 w 1719967"/>
              <a:gd name="connsiteY1" fmla="*/ 1844975 h 2308182"/>
              <a:gd name="connsiteX2" fmla="*/ 969895 w 1719967"/>
              <a:gd name="connsiteY2" fmla="*/ 2250900 h 2308182"/>
              <a:gd name="connsiteX3" fmla="*/ 1026610 w 1719967"/>
              <a:gd name="connsiteY3" fmla="*/ 1780258 h 2308182"/>
              <a:gd name="connsiteX4" fmla="*/ 1674448 w 1719967"/>
              <a:gd name="connsiteY4" fmla="*/ 1866599 h 2308182"/>
              <a:gd name="connsiteX5" fmla="*/ 1507637 w 1719967"/>
              <a:gd name="connsiteY5" fmla="*/ 969151 h 2308182"/>
              <a:gd name="connsiteX6" fmla="*/ 3050 w 1719967"/>
              <a:gd name="connsiteY6" fmla="*/ 0 h 2308182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68355"/>
              <a:gd name="connsiteX1" fmla="*/ 0 w 1719967"/>
              <a:gd name="connsiteY1" fmla="*/ 1844975 h 2368355"/>
              <a:gd name="connsiteX2" fmla="*/ 969895 w 1719967"/>
              <a:gd name="connsiteY2" fmla="*/ 2250900 h 2368355"/>
              <a:gd name="connsiteX3" fmla="*/ 1026610 w 1719967"/>
              <a:gd name="connsiteY3" fmla="*/ 1780258 h 2368355"/>
              <a:gd name="connsiteX4" fmla="*/ 1674448 w 1719967"/>
              <a:gd name="connsiteY4" fmla="*/ 1866599 h 2368355"/>
              <a:gd name="connsiteX5" fmla="*/ 1507637 w 1719967"/>
              <a:gd name="connsiteY5" fmla="*/ 969151 h 2368355"/>
              <a:gd name="connsiteX6" fmla="*/ 3050 w 1719967"/>
              <a:gd name="connsiteY6" fmla="*/ 0 h 2368355"/>
              <a:gd name="connsiteX0" fmla="*/ 3050 w 1719967"/>
              <a:gd name="connsiteY0" fmla="*/ 0 h 2282838"/>
              <a:gd name="connsiteX1" fmla="*/ 0 w 1719967"/>
              <a:gd name="connsiteY1" fmla="*/ 1844975 h 2282838"/>
              <a:gd name="connsiteX2" fmla="*/ 942444 w 1719967"/>
              <a:gd name="connsiteY2" fmla="*/ 2113651 h 2282838"/>
              <a:gd name="connsiteX3" fmla="*/ 1026610 w 1719967"/>
              <a:gd name="connsiteY3" fmla="*/ 1780258 h 2282838"/>
              <a:gd name="connsiteX4" fmla="*/ 1674448 w 1719967"/>
              <a:gd name="connsiteY4" fmla="*/ 1866599 h 2282838"/>
              <a:gd name="connsiteX5" fmla="*/ 1507637 w 1719967"/>
              <a:gd name="connsiteY5" fmla="*/ 969151 h 2282838"/>
              <a:gd name="connsiteX6" fmla="*/ 3050 w 1719967"/>
              <a:gd name="connsiteY6" fmla="*/ 0 h 2282838"/>
              <a:gd name="connsiteX0" fmla="*/ 3050 w 1719967"/>
              <a:gd name="connsiteY0" fmla="*/ 0 h 2282558"/>
              <a:gd name="connsiteX1" fmla="*/ 0 w 1719967"/>
              <a:gd name="connsiteY1" fmla="*/ 1844975 h 2282558"/>
              <a:gd name="connsiteX2" fmla="*/ 942444 w 1719967"/>
              <a:gd name="connsiteY2" fmla="*/ 2113651 h 2282558"/>
              <a:gd name="connsiteX3" fmla="*/ 1026610 w 1719967"/>
              <a:gd name="connsiteY3" fmla="*/ 1780258 h 2282558"/>
              <a:gd name="connsiteX4" fmla="*/ 1674448 w 1719967"/>
              <a:gd name="connsiteY4" fmla="*/ 1866599 h 2282558"/>
              <a:gd name="connsiteX5" fmla="*/ 1507637 w 1719967"/>
              <a:gd name="connsiteY5" fmla="*/ 969151 h 2282558"/>
              <a:gd name="connsiteX6" fmla="*/ 3050 w 1719967"/>
              <a:gd name="connsiteY6" fmla="*/ 0 h 2282558"/>
              <a:gd name="connsiteX0" fmla="*/ 3050 w 1719967"/>
              <a:gd name="connsiteY0" fmla="*/ 0 h 2332570"/>
              <a:gd name="connsiteX1" fmla="*/ 0 w 1719967"/>
              <a:gd name="connsiteY1" fmla="*/ 1844975 h 2332570"/>
              <a:gd name="connsiteX2" fmla="*/ 942444 w 1719967"/>
              <a:gd name="connsiteY2" fmla="*/ 2113651 h 2332570"/>
              <a:gd name="connsiteX3" fmla="*/ 1026610 w 1719967"/>
              <a:gd name="connsiteY3" fmla="*/ 1780258 h 2332570"/>
              <a:gd name="connsiteX4" fmla="*/ 1674448 w 1719967"/>
              <a:gd name="connsiteY4" fmla="*/ 1866599 h 2332570"/>
              <a:gd name="connsiteX5" fmla="*/ 1507637 w 1719967"/>
              <a:gd name="connsiteY5" fmla="*/ 969151 h 2332570"/>
              <a:gd name="connsiteX6" fmla="*/ 3050 w 1719967"/>
              <a:gd name="connsiteY6" fmla="*/ 0 h 2332570"/>
              <a:gd name="connsiteX0" fmla="*/ 3050 w 1719967"/>
              <a:gd name="connsiteY0" fmla="*/ 0 h 2314763"/>
              <a:gd name="connsiteX1" fmla="*/ 0 w 1719967"/>
              <a:gd name="connsiteY1" fmla="*/ 1844975 h 2314763"/>
              <a:gd name="connsiteX2" fmla="*/ 942444 w 1719967"/>
              <a:gd name="connsiteY2" fmla="*/ 2113651 h 2314763"/>
              <a:gd name="connsiteX3" fmla="*/ 1026610 w 1719967"/>
              <a:gd name="connsiteY3" fmla="*/ 1780258 h 2314763"/>
              <a:gd name="connsiteX4" fmla="*/ 1674448 w 1719967"/>
              <a:gd name="connsiteY4" fmla="*/ 1866599 h 2314763"/>
              <a:gd name="connsiteX5" fmla="*/ 1507637 w 1719967"/>
              <a:gd name="connsiteY5" fmla="*/ 969151 h 2314763"/>
              <a:gd name="connsiteX6" fmla="*/ 3050 w 1719967"/>
              <a:gd name="connsiteY6" fmla="*/ 0 h 2314763"/>
              <a:gd name="connsiteX0" fmla="*/ 3050 w 1719967"/>
              <a:gd name="connsiteY0" fmla="*/ 0 h 2323112"/>
              <a:gd name="connsiteX1" fmla="*/ 0 w 1719967"/>
              <a:gd name="connsiteY1" fmla="*/ 1844975 h 2323112"/>
              <a:gd name="connsiteX2" fmla="*/ 942444 w 1719967"/>
              <a:gd name="connsiteY2" fmla="*/ 2113651 h 2323112"/>
              <a:gd name="connsiteX3" fmla="*/ 1026610 w 1719967"/>
              <a:gd name="connsiteY3" fmla="*/ 1780258 h 2323112"/>
              <a:gd name="connsiteX4" fmla="*/ 1674448 w 1719967"/>
              <a:gd name="connsiteY4" fmla="*/ 1866599 h 2323112"/>
              <a:gd name="connsiteX5" fmla="*/ 1507637 w 1719967"/>
              <a:gd name="connsiteY5" fmla="*/ 969151 h 2323112"/>
              <a:gd name="connsiteX6" fmla="*/ 3050 w 1719967"/>
              <a:gd name="connsiteY6" fmla="*/ 0 h 2323112"/>
              <a:gd name="connsiteX0" fmla="*/ 3050 w 1719967"/>
              <a:gd name="connsiteY0" fmla="*/ 0 h 2355389"/>
              <a:gd name="connsiteX1" fmla="*/ 0 w 1719967"/>
              <a:gd name="connsiteY1" fmla="*/ 1844975 h 2355389"/>
              <a:gd name="connsiteX2" fmla="*/ 942444 w 1719967"/>
              <a:gd name="connsiteY2" fmla="*/ 2113651 h 2355389"/>
              <a:gd name="connsiteX3" fmla="*/ 1026610 w 1719967"/>
              <a:gd name="connsiteY3" fmla="*/ 1780258 h 2355389"/>
              <a:gd name="connsiteX4" fmla="*/ 1674448 w 1719967"/>
              <a:gd name="connsiteY4" fmla="*/ 1866599 h 2355389"/>
              <a:gd name="connsiteX5" fmla="*/ 1507637 w 1719967"/>
              <a:gd name="connsiteY5" fmla="*/ 969151 h 2355389"/>
              <a:gd name="connsiteX6" fmla="*/ 3050 w 1719967"/>
              <a:gd name="connsiteY6" fmla="*/ 0 h 2355389"/>
              <a:gd name="connsiteX0" fmla="*/ 3050 w 1719967"/>
              <a:gd name="connsiteY0" fmla="*/ 0 h 2356530"/>
              <a:gd name="connsiteX1" fmla="*/ 0 w 1719967"/>
              <a:gd name="connsiteY1" fmla="*/ 1844975 h 2356530"/>
              <a:gd name="connsiteX2" fmla="*/ 942444 w 1719967"/>
              <a:gd name="connsiteY2" fmla="*/ 2113651 h 2356530"/>
              <a:gd name="connsiteX3" fmla="*/ 1026610 w 1719967"/>
              <a:gd name="connsiteY3" fmla="*/ 1780258 h 2356530"/>
              <a:gd name="connsiteX4" fmla="*/ 1674448 w 1719967"/>
              <a:gd name="connsiteY4" fmla="*/ 1866599 h 2356530"/>
              <a:gd name="connsiteX5" fmla="*/ 1507637 w 1719967"/>
              <a:gd name="connsiteY5" fmla="*/ 969151 h 2356530"/>
              <a:gd name="connsiteX6" fmla="*/ 3050 w 1719967"/>
              <a:gd name="connsiteY6" fmla="*/ 0 h 2356530"/>
              <a:gd name="connsiteX0" fmla="*/ 3050 w 1724926"/>
              <a:gd name="connsiteY0" fmla="*/ 0 h 2284276"/>
              <a:gd name="connsiteX1" fmla="*/ 0 w 1724926"/>
              <a:gd name="connsiteY1" fmla="*/ 1844975 h 2284276"/>
              <a:gd name="connsiteX2" fmla="*/ 942444 w 1724926"/>
              <a:gd name="connsiteY2" fmla="*/ 2113651 h 2284276"/>
              <a:gd name="connsiteX3" fmla="*/ 959510 w 1724926"/>
              <a:gd name="connsiteY3" fmla="*/ 1679609 h 2284276"/>
              <a:gd name="connsiteX4" fmla="*/ 1674448 w 1724926"/>
              <a:gd name="connsiteY4" fmla="*/ 1866599 h 2284276"/>
              <a:gd name="connsiteX5" fmla="*/ 1507637 w 1724926"/>
              <a:gd name="connsiteY5" fmla="*/ 969151 h 2284276"/>
              <a:gd name="connsiteX6" fmla="*/ 3050 w 1724926"/>
              <a:gd name="connsiteY6" fmla="*/ 0 h 2284276"/>
              <a:gd name="connsiteX0" fmla="*/ 3050 w 1724475"/>
              <a:gd name="connsiteY0" fmla="*/ 0 h 2284609"/>
              <a:gd name="connsiteX1" fmla="*/ 0 w 1724475"/>
              <a:gd name="connsiteY1" fmla="*/ 1844975 h 2284609"/>
              <a:gd name="connsiteX2" fmla="*/ 942444 w 1724475"/>
              <a:gd name="connsiteY2" fmla="*/ 2113651 h 2284609"/>
              <a:gd name="connsiteX3" fmla="*/ 965610 w 1724475"/>
              <a:gd name="connsiteY3" fmla="*/ 1673509 h 2284609"/>
              <a:gd name="connsiteX4" fmla="*/ 1674448 w 1724475"/>
              <a:gd name="connsiteY4" fmla="*/ 1866599 h 2284609"/>
              <a:gd name="connsiteX5" fmla="*/ 1507637 w 1724475"/>
              <a:gd name="connsiteY5" fmla="*/ 969151 h 2284609"/>
              <a:gd name="connsiteX6" fmla="*/ 3050 w 1724475"/>
              <a:gd name="connsiteY6" fmla="*/ 0 h 2284609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1296"/>
              <a:gd name="connsiteX1" fmla="*/ 0 w 1724475"/>
              <a:gd name="connsiteY1" fmla="*/ 1844975 h 2381296"/>
              <a:gd name="connsiteX2" fmla="*/ 975994 w 1724475"/>
              <a:gd name="connsiteY2" fmla="*/ 2107551 h 2381296"/>
              <a:gd name="connsiteX3" fmla="*/ 965610 w 1724475"/>
              <a:gd name="connsiteY3" fmla="*/ 1673509 h 2381296"/>
              <a:gd name="connsiteX4" fmla="*/ 1674448 w 1724475"/>
              <a:gd name="connsiteY4" fmla="*/ 1866599 h 2381296"/>
              <a:gd name="connsiteX5" fmla="*/ 1507637 w 1724475"/>
              <a:gd name="connsiteY5" fmla="*/ 969151 h 2381296"/>
              <a:gd name="connsiteX6" fmla="*/ 3050 w 1724475"/>
              <a:gd name="connsiteY6" fmla="*/ 0 h 2381296"/>
              <a:gd name="connsiteX0" fmla="*/ 3050 w 1724475"/>
              <a:gd name="connsiteY0" fmla="*/ 0 h 2387698"/>
              <a:gd name="connsiteX1" fmla="*/ 0 w 1724475"/>
              <a:gd name="connsiteY1" fmla="*/ 1844975 h 2387698"/>
              <a:gd name="connsiteX2" fmla="*/ 1000394 w 1724475"/>
              <a:gd name="connsiteY2" fmla="*/ 2119751 h 2387698"/>
              <a:gd name="connsiteX3" fmla="*/ 965610 w 1724475"/>
              <a:gd name="connsiteY3" fmla="*/ 1673509 h 2387698"/>
              <a:gd name="connsiteX4" fmla="*/ 1674448 w 1724475"/>
              <a:gd name="connsiteY4" fmla="*/ 1866599 h 2387698"/>
              <a:gd name="connsiteX5" fmla="*/ 1507637 w 1724475"/>
              <a:gd name="connsiteY5" fmla="*/ 969151 h 2387698"/>
              <a:gd name="connsiteX6" fmla="*/ 3050 w 1724475"/>
              <a:gd name="connsiteY6" fmla="*/ 0 h 2387698"/>
              <a:gd name="connsiteX0" fmla="*/ 3050 w 1724475"/>
              <a:gd name="connsiteY0" fmla="*/ 0 h 2388597"/>
              <a:gd name="connsiteX1" fmla="*/ 0 w 1724475"/>
              <a:gd name="connsiteY1" fmla="*/ 1844975 h 2388597"/>
              <a:gd name="connsiteX2" fmla="*/ 1000394 w 1724475"/>
              <a:gd name="connsiteY2" fmla="*/ 2119751 h 2388597"/>
              <a:gd name="connsiteX3" fmla="*/ 965610 w 1724475"/>
              <a:gd name="connsiteY3" fmla="*/ 1673509 h 2388597"/>
              <a:gd name="connsiteX4" fmla="*/ 1674448 w 1724475"/>
              <a:gd name="connsiteY4" fmla="*/ 1866599 h 2388597"/>
              <a:gd name="connsiteX5" fmla="*/ 1507637 w 1724475"/>
              <a:gd name="connsiteY5" fmla="*/ 969151 h 2388597"/>
              <a:gd name="connsiteX6" fmla="*/ 3050 w 1724475"/>
              <a:gd name="connsiteY6" fmla="*/ 0 h 2388597"/>
              <a:gd name="connsiteX0" fmla="*/ 3050 w 1724475"/>
              <a:gd name="connsiteY0" fmla="*/ 0 h 2388814"/>
              <a:gd name="connsiteX1" fmla="*/ 0 w 1724475"/>
              <a:gd name="connsiteY1" fmla="*/ 1844975 h 2388814"/>
              <a:gd name="connsiteX2" fmla="*/ 1000394 w 1724475"/>
              <a:gd name="connsiteY2" fmla="*/ 2119751 h 2388814"/>
              <a:gd name="connsiteX3" fmla="*/ 965610 w 1724475"/>
              <a:gd name="connsiteY3" fmla="*/ 1673509 h 2388814"/>
              <a:gd name="connsiteX4" fmla="*/ 1674448 w 1724475"/>
              <a:gd name="connsiteY4" fmla="*/ 1866599 h 2388814"/>
              <a:gd name="connsiteX5" fmla="*/ 1507637 w 1724475"/>
              <a:gd name="connsiteY5" fmla="*/ 969151 h 2388814"/>
              <a:gd name="connsiteX6" fmla="*/ 3050 w 1724475"/>
              <a:gd name="connsiteY6" fmla="*/ 0 h 2388814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6859"/>
              <a:gd name="connsiteX1" fmla="*/ 0 w 1724475"/>
              <a:gd name="connsiteY1" fmla="*/ 1844975 h 2376859"/>
              <a:gd name="connsiteX2" fmla="*/ 1000394 w 1724475"/>
              <a:gd name="connsiteY2" fmla="*/ 2119751 h 2376859"/>
              <a:gd name="connsiteX3" fmla="*/ 965610 w 1724475"/>
              <a:gd name="connsiteY3" fmla="*/ 1673509 h 2376859"/>
              <a:gd name="connsiteX4" fmla="*/ 1674448 w 1724475"/>
              <a:gd name="connsiteY4" fmla="*/ 1866599 h 2376859"/>
              <a:gd name="connsiteX5" fmla="*/ 1507637 w 1724475"/>
              <a:gd name="connsiteY5" fmla="*/ 969151 h 2376859"/>
              <a:gd name="connsiteX6" fmla="*/ 3050 w 1724475"/>
              <a:gd name="connsiteY6" fmla="*/ 0 h 2376859"/>
              <a:gd name="connsiteX0" fmla="*/ 3050 w 1724475"/>
              <a:gd name="connsiteY0" fmla="*/ 0 h 2429767"/>
              <a:gd name="connsiteX1" fmla="*/ 0 w 1724475"/>
              <a:gd name="connsiteY1" fmla="*/ 1844975 h 2429767"/>
              <a:gd name="connsiteX2" fmla="*/ 1000394 w 1724475"/>
              <a:gd name="connsiteY2" fmla="*/ 2119751 h 2429767"/>
              <a:gd name="connsiteX3" fmla="*/ 965610 w 1724475"/>
              <a:gd name="connsiteY3" fmla="*/ 1673509 h 2429767"/>
              <a:gd name="connsiteX4" fmla="*/ 1674448 w 1724475"/>
              <a:gd name="connsiteY4" fmla="*/ 1866599 h 2429767"/>
              <a:gd name="connsiteX5" fmla="*/ 1507637 w 1724475"/>
              <a:gd name="connsiteY5" fmla="*/ 969151 h 2429767"/>
              <a:gd name="connsiteX6" fmla="*/ 3050 w 1724475"/>
              <a:gd name="connsiteY6" fmla="*/ 0 h 2429767"/>
              <a:gd name="connsiteX0" fmla="*/ 3050 w 1724475"/>
              <a:gd name="connsiteY0" fmla="*/ 0 h 2392231"/>
              <a:gd name="connsiteX1" fmla="*/ 0 w 1724475"/>
              <a:gd name="connsiteY1" fmla="*/ 1844975 h 2392231"/>
              <a:gd name="connsiteX2" fmla="*/ 1000394 w 1724475"/>
              <a:gd name="connsiteY2" fmla="*/ 2119751 h 2392231"/>
              <a:gd name="connsiteX3" fmla="*/ 965610 w 1724475"/>
              <a:gd name="connsiteY3" fmla="*/ 1673509 h 2392231"/>
              <a:gd name="connsiteX4" fmla="*/ 1674448 w 1724475"/>
              <a:gd name="connsiteY4" fmla="*/ 1866599 h 2392231"/>
              <a:gd name="connsiteX5" fmla="*/ 1507637 w 1724475"/>
              <a:gd name="connsiteY5" fmla="*/ 969151 h 2392231"/>
              <a:gd name="connsiteX6" fmla="*/ 3050 w 1724475"/>
              <a:gd name="connsiteY6" fmla="*/ 0 h 2392231"/>
              <a:gd name="connsiteX0" fmla="*/ 3050 w 1724475"/>
              <a:gd name="connsiteY0" fmla="*/ 0 h 2396645"/>
              <a:gd name="connsiteX1" fmla="*/ 0 w 1724475"/>
              <a:gd name="connsiteY1" fmla="*/ 1844975 h 2396645"/>
              <a:gd name="connsiteX2" fmla="*/ 1000394 w 1724475"/>
              <a:gd name="connsiteY2" fmla="*/ 2119751 h 2396645"/>
              <a:gd name="connsiteX3" fmla="*/ 965610 w 1724475"/>
              <a:gd name="connsiteY3" fmla="*/ 1673509 h 2396645"/>
              <a:gd name="connsiteX4" fmla="*/ 1674448 w 1724475"/>
              <a:gd name="connsiteY4" fmla="*/ 1866599 h 2396645"/>
              <a:gd name="connsiteX5" fmla="*/ 1507637 w 1724475"/>
              <a:gd name="connsiteY5" fmla="*/ 969151 h 2396645"/>
              <a:gd name="connsiteX6" fmla="*/ 3050 w 1724475"/>
              <a:gd name="connsiteY6" fmla="*/ 0 h 2396645"/>
              <a:gd name="connsiteX0" fmla="*/ 3050 w 1724475"/>
              <a:gd name="connsiteY0" fmla="*/ 0 h 2382183"/>
              <a:gd name="connsiteX1" fmla="*/ 0 w 1724475"/>
              <a:gd name="connsiteY1" fmla="*/ 1844975 h 2382183"/>
              <a:gd name="connsiteX2" fmla="*/ 1055294 w 1724475"/>
              <a:gd name="connsiteY2" fmla="*/ 2092302 h 2382183"/>
              <a:gd name="connsiteX3" fmla="*/ 965610 w 1724475"/>
              <a:gd name="connsiteY3" fmla="*/ 1673509 h 2382183"/>
              <a:gd name="connsiteX4" fmla="*/ 1674448 w 1724475"/>
              <a:gd name="connsiteY4" fmla="*/ 1866599 h 2382183"/>
              <a:gd name="connsiteX5" fmla="*/ 1507637 w 1724475"/>
              <a:gd name="connsiteY5" fmla="*/ 969151 h 2382183"/>
              <a:gd name="connsiteX6" fmla="*/ 3050 w 1724475"/>
              <a:gd name="connsiteY6" fmla="*/ 0 h 2382183"/>
              <a:gd name="connsiteX0" fmla="*/ 3050 w 1724475"/>
              <a:gd name="connsiteY0" fmla="*/ 0 h 2383191"/>
              <a:gd name="connsiteX1" fmla="*/ 0 w 1724475"/>
              <a:gd name="connsiteY1" fmla="*/ 1844975 h 2383191"/>
              <a:gd name="connsiteX2" fmla="*/ 1055294 w 1724475"/>
              <a:gd name="connsiteY2" fmla="*/ 2092302 h 2383191"/>
              <a:gd name="connsiteX3" fmla="*/ 965610 w 1724475"/>
              <a:gd name="connsiteY3" fmla="*/ 1673509 h 2383191"/>
              <a:gd name="connsiteX4" fmla="*/ 1674448 w 1724475"/>
              <a:gd name="connsiteY4" fmla="*/ 1866599 h 2383191"/>
              <a:gd name="connsiteX5" fmla="*/ 1507637 w 1724475"/>
              <a:gd name="connsiteY5" fmla="*/ 969151 h 2383191"/>
              <a:gd name="connsiteX6" fmla="*/ 3050 w 1724475"/>
              <a:gd name="connsiteY6" fmla="*/ 0 h 2383191"/>
              <a:gd name="connsiteX0" fmla="*/ 3050 w 1724475"/>
              <a:gd name="connsiteY0" fmla="*/ 0 h 2449477"/>
              <a:gd name="connsiteX1" fmla="*/ 0 w 1724475"/>
              <a:gd name="connsiteY1" fmla="*/ 1844975 h 2449477"/>
              <a:gd name="connsiteX2" fmla="*/ 1055294 w 1724475"/>
              <a:gd name="connsiteY2" fmla="*/ 2092302 h 2449477"/>
              <a:gd name="connsiteX3" fmla="*/ 965610 w 1724475"/>
              <a:gd name="connsiteY3" fmla="*/ 1673509 h 2449477"/>
              <a:gd name="connsiteX4" fmla="*/ 1674448 w 1724475"/>
              <a:gd name="connsiteY4" fmla="*/ 1866599 h 2449477"/>
              <a:gd name="connsiteX5" fmla="*/ 1507637 w 1724475"/>
              <a:gd name="connsiteY5" fmla="*/ 969151 h 2449477"/>
              <a:gd name="connsiteX6" fmla="*/ 3050 w 1724475"/>
              <a:gd name="connsiteY6" fmla="*/ 0 h 2449477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577"/>
              <a:gd name="connsiteY0" fmla="*/ 0 h 2265258"/>
              <a:gd name="connsiteX1" fmla="*/ 0 w 1715577"/>
              <a:gd name="connsiteY1" fmla="*/ 1844975 h 2265258"/>
              <a:gd name="connsiteX2" fmla="*/ 1055294 w 1715577"/>
              <a:gd name="connsiteY2" fmla="*/ 2092302 h 2265258"/>
              <a:gd name="connsiteX3" fmla="*/ 1086036 w 1715577"/>
              <a:gd name="connsiteY3" fmla="*/ 1877858 h 2265258"/>
              <a:gd name="connsiteX4" fmla="*/ 1674448 w 1715577"/>
              <a:gd name="connsiteY4" fmla="*/ 1866599 h 2265258"/>
              <a:gd name="connsiteX5" fmla="*/ 1507637 w 1715577"/>
              <a:gd name="connsiteY5" fmla="*/ 969151 h 2265258"/>
              <a:gd name="connsiteX6" fmla="*/ 3050 w 1715577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414647"/>
              <a:gd name="connsiteX1" fmla="*/ 0 w 1715693"/>
              <a:gd name="connsiteY1" fmla="*/ 1844975 h 2414647"/>
              <a:gd name="connsiteX2" fmla="*/ 1055294 w 1715693"/>
              <a:gd name="connsiteY2" fmla="*/ 2092302 h 2414647"/>
              <a:gd name="connsiteX3" fmla="*/ 1084462 w 1715693"/>
              <a:gd name="connsiteY3" fmla="*/ 1877858 h 2414647"/>
              <a:gd name="connsiteX4" fmla="*/ 1674448 w 1715693"/>
              <a:gd name="connsiteY4" fmla="*/ 1866599 h 2414647"/>
              <a:gd name="connsiteX5" fmla="*/ 1507637 w 1715693"/>
              <a:gd name="connsiteY5" fmla="*/ 969151 h 2414647"/>
              <a:gd name="connsiteX6" fmla="*/ 3050 w 1715693"/>
              <a:gd name="connsiteY6" fmla="*/ 0 h 2414647"/>
              <a:gd name="connsiteX0" fmla="*/ 3050 w 1715693"/>
              <a:gd name="connsiteY0" fmla="*/ 0 h 2409744"/>
              <a:gd name="connsiteX1" fmla="*/ 0 w 1715693"/>
              <a:gd name="connsiteY1" fmla="*/ 1844975 h 2409744"/>
              <a:gd name="connsiteX2" fmla="*/ 1055294 w 1715693"/>
              <a:gd name="connsiteY2" fmla="*/ 2092302 h 2409744"/>
              <a:gd name="connsiteX3" fmla="*/ 1084462 w 1715693"/>
              <a:gd name="connsiteY3" fmla="*/ 1877858 h 2409744"/>
              <a:gd name="connsiteX4" fmla="*/ 1674448 w 1715693"/>
              <a:gd name="connsiteY4" fmla="*/ 1866599 h 2409744"/>
              <a:gd name="connsiteX5" fmla="*/ 1507637 w 1715693"/>
              <a:gd name="connsiteY5" fmla="*/ 969151 h 2409744"/>
              <a:gd name="connsiteX6" fmla="*/ 3050 w 1715693"/>
              <a:gd name="connsiteY6" fmla="*/ 0 h 2409744"/>
              <a:gd name="connsiteX0" fmla="*/ 3050 w 1715693"/>
              <a:gd name="connsiteY0" fmla="*/ 0 h 2408102"/>
              <a:gd name="connsiteX1" fmla="*/ 0 w 1715693"/>
              <a:gd name="connsiteY1" fmla="*/ 1844975 h 2408102"/>
              <a:gd name="connsiteX2" fmla="*/ 1094944 w 1715693"/>
              <a:gd name="connsiteY2" fmla="*/ 2089252 h 2408102"/>
              <a:gd name="connsiteX3" fmla="*/ 1084462 w 1715693"/>
              <a:gd name="connsiteY3" fmla="*/ 1877858 h 2408102"/>
              <a:gd name="connsiteX4" fmla="*/ 1674448 w 1715693"/>
              <a:gd name="connsiteY4" fmla="*/ 1866599 h 2408102"/>
              <a:gd name="connsiteX5" fmla="*/ 1507637 w 1715693"/>
              <a:gd name="connsiteY5" fmla="*/ 969151 h 2408102"/>
              <a:gd name="connsiteX6" fmla="*/ 3050 w 1715693"/>
              <a:gd name="connsiteY6" fmla="*/ 0 h 2408102"/>
              <a:gd name="connsiteX0" fmla="*/ 3050 w 1715693"/>
              <a:gd name="connsiteY0" fmla="*/ 0 h 2399749"/>
              <a:gd name="connsiteX1" fmla="*/ 0 w 1715693"/>
              <a:gd name="connsiteY1" fmla="*/ 1844975 h 2399749"/>
              <a:gd name="connsiteX2" fmla="*/ 1094944 w 1715693"/>
              <a:gd name="connsiteY2" fmla="*/ 2089252 h 2399749"/>
              <a:gd name="connsiteX3" fmla="*/ 1084462 w 1715693"/>
              <a:gd name="connsiteY3" fmla="*/ 1877858 h 2399749"/>
              <a:gd name="connsiteX4" fmla="*/ 1674448 w 1715693"/>
              <a:gd name="connsiteY4" fmla="*/ 1866599 h 2399749"/>
              <a:gd name="connsiteX5" fmla="*/ 1507637 w 1715693"/>
              <a:gd name="connsiteY5" fmla="*/ 969151 h 2399749"/>
              <a:gd name="connsiteX6" fmla="*/ 3050 w 1715693"/>
              <a:gd name="connsiteY6" fmla="*/ 0 h 2399749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949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7969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9288"/>
              <a:gd name="connsiteX1" fmla="*/ 0 w 1715693"/>
              <a:gd name="connsiteY1" fmla="*/ 1844975 h 2409288"/>
              <a:gd name="connsiteX2" fmla="*/ 1082744 w 1715693"/>
              <a:gd name="connsiteY2" fmla="*/ 2089252 h 2409288"/>
              <a:gd name="connsiteX3" fmla="*/ 1084462 w 1715693"/>
              <a:gd name="connsiteY3" fmla="*/ 1877858 h 2409288"/>
              <a:gd name="connsiteX4" fmla="*/ 1674448 w 1715693"/>
              <a:gd name="connsiteY4" fmla="*/ 1866599 h 2409288"/>
              <a:gd name="connsiteX5" fmla="*/ 1507637 w 1715693"/>
              <a:gd name="connsiteY5" fmla="*/ 969151 h 2409288"/>
              <a:gd name="connsiteX6" fmla="*/ 3050 w 1715693"/>
              <a:gd name="connsiteY6" fmla="*/ 0 h 2409288"/>
              <a:gd name="connsiteX0" fmla="*/ 3050 w 1715693"/>
              <a:gd name="connsiteY0" fmla="*/ 0 h 2407105"/>
              <a:gd name="connsiteX1" fmla="*/ 0 w 1715693"/>
              <a:gd name="connsiteY1" fmla="*/ 1844975 h 2407105"/>
              <a:gd name="connsiteX2" fmla="*/ 1088844 w 1715693"/>
              <a:gd name="connsiteY2" fmla="*/ 2085186 h 2407105"/>
              <a:gd name="connsiteX3" fmla="*/ 1084462 w 1715693"/>
              <a:gd name="connsiteY3" fmla="*/ 1877858 h 2407105"/>
              <a:gd name="connsiteX4" fmla="*/ 1674448 w 1715693"/>
              <a:gd name="connsiteY4" fmla="*/ 1866599 h 2407105"/>
              <a:gd name="connsiteX5" fmla="*/ 1507637 w 1715693"/>
              <a:gd name="connsiteY5" fmla="*/ 969151 h 2407105"/>
              <a:gd name="connsiteX6" fmla="*/ 3050 w 1715693"/>
              <a:gd name="connsiteY6" fmla="*/ 0 h 240710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88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27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47"/>
              <a:gd name="connsiteX1" fmla="*/ 0 w 1715693"/>
              <a:gd name="connsiteY1" fmla="*/ 1844975 h 2408647"/>
              <a:gd name="connsiteX2" fmla="*/ 1084778 w 1715693"/>
              <a:gd name="connsiteY2" fmla="*/ 2087219 h 2408647"/>
              <a:gd name="connsiteX3" fmla="*/ 1084462 w 1715693"/>
              <a:gd name="connsiteY3" fmla="*/ 1877858 h 2408647"/>
              <a:gd name="connsiteX4" fmla="*/ 1674448 w 1715693"/>
              <a:gd name="connsiteY4" fmla="*/ 1866599 h 2408647"/>
              <a:gd name="connsiteX5" fmla="*/ 1507637 w 1715693"/>
              <a:gd name="connsiteY5" fmla="*/ 969151 h 2408647"/>
              <a:gd name="connsiteX6" fmla="*/ 3050 w 1715693"/>
              <a:gd name="connsiteY6" fmla="*/ 0 h 2408647"/>
              <a:gd name="connsiteX0" fmla="*/ 3050 w 1693843"/>
              <a:gd name="connsiteY0" fmla="*/ 0 h 2408647"/>
              <a:gd name="connsiteX1" fmla="*/ 0 w 1693843"/>
              <a:gd name="connsiteY1" fmla="*/ 1844975 h 2408647"/>
              <a:gd name="connsiteX2" fmla="*/ 1084778 w 1693843"/>
              <a:gd name="connsiteY2" fmla="*/ 2087219 h 2408647"/>
              <a:gd name="connsiteX3" fmla="*/ 1084462 w 1693843"/>
              <a:gd name="connsiteY3" fmla="*/ 1877858 h 2408647"/>
              <a:gd name="connsiteX4" fmla="*/ 1641915 w 1693843"/>
              <a:gd name="connsiteY4" fmla="*/ 1866599 h 2408647"/>
              <a:gd name="connsiteX5" fmla="*/ 1507637 w 1693843"/>
              <a:gd name="connsiteY5" fmla="*/ 969151 h 2408647"/>
              <a:gd name="connsiteX6" fmla="*/ 3050 w 1693843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583377"/>
              <a:gd name="connsiteY0" fmla="*/ 0 h 2408647"/>
              <a:gd name="connsiteX1" fmla="*/ 0 w 1583377"/>
              <a:gd name="connsiteY1" fmla="*/ 1844975 h 2408647"/>
              <a:gd name="connsiteX2" fmla="*/ 1084778 w 1583377"/>
              <a:gd name="connsiteY2" fmla="*/ 2087219 h 2408647"/>
              <a:gd name="connsiteX3" fmla="*/ 1084462 w 1583377"/>
              <a:gd name="connsiteY3" fmla="*/ 1877858 h 2408647"/>
              <a:gd name="connsiteX4" fmla="*/ 1294214 w 1583377"/>
              <a:gd name="connsiteY4" fmla="*/ 1874732 h 2408647"/>
              <a:gd name="connsiteX5" fmla="*/ 1507637 w 1583377"/>
              <a:gd name="connsiteY5" fmla="*/ 969151 h 2408647"/>
              <a:gd name="connsiteX6" fmla="*/ 3050 w 1583377"/>
              <a:gd name="connsiteY6" fmla="*/ 0 h 2408647"/>
              <a:gd name="connsiteX0" fmla="*/ 3050 w 1582057"/>
              <a:gd name="connsiteY0" fmla="*/ 0 h 2408647"/>
              <a:gd name="connsiteX1" fmla="*/ 0 w 1582057"/>
              <a:gd name="connsiteY1" fmla="*/ 1844975 h 2408647"/>
              <a:gd name="connsiteX2" fmla="*/ 1084778 w 1582057"/>
              <a:gd name="connsiteY2" fmla="*/ 2087219 h 2408647"/>
              <a:gd name="connsiteX3" fmla="*/ 1084462 w 1582057"/>
              <a:gd name="connsiteY3" fmla="*/ 1877858 h 2408647"/>
              <a:gd name="connsiteX4" fmla="*/ 1284047 w 1582057"/>
              <a:gd name="connsiteY4" fmla="*/ 1878799 h 2408647"/>
              <a:gd name="connsiteX5" fmla="*/ 1507637 w 1582057"/>
              <a:gd name="connsiteY5" fmla="*/ 969151 h 2408647"/>
              <a:gd name="connsiteX6" fmla="*/ 3050 w 1582057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3253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707"/>
              <a:gd name="connsiteX1" fmla="*/ 0 w 1582141"/>
              <a:gd name="connsiteY1" fmla="*/ 1844975 h 2408707"/>
              <a:gd name="connsiteX2" fmla="*/ 1083253 w 1582141"/>
              <a:gd name="connsiteY2" fmla="*/ 2087219 h 2408707"/>
              <a:gd name="connsiteX3" fmla="*/ 1084462 w 1582141"/>
              <a:gd name="connsiteY3" fmla="*/ 1877858 h 2408707"/>
              <a:gd name="connsiteX4" fmla="*/ 1284047 w 1582141"/>
              <a:gd name="connsiteY4" fmla="*/ 1878799 h 2408707"/>
              <a:gd name="connsiteX5" fmla="*/ 1507637 w 1582141"/>
              <a:gd name="connsiteY5" fmla="*/ 969151 h 2408707"/>
              <a:gd name="connsiteX6" fmla="*/ 3050 w 1582141"/>
              <a:gd name="connsiteY6" fmla="*/ 0 h 2408707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1991759"/>
              <a:gd name="connsiteX1" fmla="*/ 0 w 1582141"/>
              <a:gd name="connsiteY1" fmla="*/ 1844975 h 1991759"/>
              <a:gd name="connsiteX2" fmla="*/ 1084462 w 1582141"/>
              <a:gd name="connsiteY2" fmla="*/ 1877858 h 1991759"/>
              <a:gd name="connsiteX3" fmla="*/ 1284047 w 1582141"/>
              <a:gd name="connsiteY3" fmla="*/ 1878799 h 1991759"/>
              <a:gd name="connsiteX4" fmla="*/ 1507637 w 1582141"/>
              <a:gd name="connsiteY4" fmla="*/ 969151 h 1991759"/>
              <a:gd name="connsiteX5" fmla="*/ 3050 w 1582141"/>
              <a:gd name="connsiteY5" fmla="*/ 0 h 1991759"/>
              <a:gd name="connsiteX0" fmla="*/ 3050 w 1582141"/>
              <a:gd name="connsiteY0" fmla="*/ 0 h 2240600"/>
              <a:gd name="connsiteX1" fmla="*/ 0 w 1582141"/>
              <a:gd name="connsiteY1" fmla="*/ 1844975 h 2240600"/>
              <a:gd name="connsiteX2" fmla="*/ 1084462 w 1582141"/>
              <a:gd name="connsiteY2" fmla="*/ 1877858 h 2240600"/>
              <a:gd name="connsiteX3" fmla="*/ 1284047 w 1582141"/>
              <a:gd name="connsiteY3" fmla="*/ 1878799 h 2240600"/>
              <a:gd name="connsiteX4" fmla="*/ 1507637 w 1582141"/>
              <a:gd name="connsiteY4" fmla="*/ 969151 h 2240600"/>
              <a:gd name="connsiteX5" fmla="*/ 3050 w 1582141"/>
              <a:gd name="connsiteY5" fmla="*/ 0 h 2240600"/>
              <a:gd name="connsiteX0" fmla="*/ 3050 w 1582141"/>
              <a:gd name="connsiteY0" fmla="*/ 0 h 2423564"/>
              <a:gd name="connsiteX1" fmla="*/ 0 w 1582141"/>
              <a:gd name="connsiteY1" fmla="*/ 1844975 h 2423564"/>
              <a:gd name="connsiteX2" fmla="*/ 1084462 w 1582141"/>
              <a:gd name="connsiteY2" fmla="*/ 1877858 h 2423564"/>
              <a:gd name="connsiteX3" fmla="*/ 1284047 w 1582141"/>
              <a:gd name="connsiteY3" fmla="*/ 1878799 h 2423564"/>
              <a:gd name="connsiteX4" fmla="*/ 1507637 w 1582141"/>
              <a:gd name="connsiteY4" fmla="*/ 969151 h 2423564"/>
              <a:gd name="connsiteX5" fmla="*/ 3050 w 1582141"/>
              <a:gd name="connsiteY5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911943"/>
              <a:gd name="connsiteY0" fmla="*/ 0 h 2423564"/>
              <a:gd name="connsiteX1" fmla="*/ 0 w 1911943"/>
              <a:gd name="connsiteY1" fmla="*/ 1844975 h 2423564"/>
              <a:gd name="connsiteX2" fmla="*/ 1084462 w 1911943"/>
              <a:gd name="connsiteY2" fmla="*/ 1877858 h 2423564"/>
              <a:gd name="connsiteX3" fmla="*/ 1507637 w 1911943"/>
              <a:gd name="connsiteY3" fmla="*/ 969151 h 2423564"/>
              <a:gd name="connsiteX4" fmla="*/ 3050 w 1911943"/>
              <a:gd name="connsiteY4" fmla="*/ 0 h 2423564"/>
              <a:gd name="connsiteX0" fmla="*/ 3050 w 1893224"/>
              <a:gd name="connsiteY0" fmla="*/ 0 h 2423564"/>
              <a:gd name="connsiteX1" fmla="*/ 0 w 1893224"/>
              <a:gd name="connsiteY1" fmla="*/ 1844975 h 2423564"/>
              <a:gd name="connsiteX2" fmla="*/ 1084462 w 1893224"/>
              <a:gd name="connsiteY2" fmla="*/ 1877858 h 2423564"/>
              <a:gd name="connsiteX3" fmla="*/ 1507637 w 1893224"/>
              <a:gd name="connsiteY3" fmla="*/ 969151 h 2423564"/>
              <a:gd name="connsiteX4" fmla="*/ 3050 w 1893224"/>
              <a:gd name="connsiteY4" fmla="*/ 0 h 2423564"/>
              <a:gd name="connsiteX0" fmla="*/ 3050 w 1891589"/>
              <a:gd name="connsiteY0" fmla="*/ 0 h 2423564"/>
              <a:gd name="connsiteX1" fmla="*/ 0 w 1891589"/>
              <a:gd name="connsiteY1" fmla="*/ 1844975 h 2423564"/>
              <a:gd name="connsiteX2" fmla="*/ 1084462 w 1891589"/>
              <a:gd name="connsiteY2" fmla="*/ 1877858 h 2423564"/>
              <a:gd name="connsiteX3" fmla="*/ 1507637 w 1891589"/>
              <a:gd name="connsiteY3" fmla="*/ 969151 h 2423564"/>
              <a:gd name="connsiteX4" fmla="*/ 3050 w 189158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3056 w 1891595"/>
              <a:gd name="connsiteY0" fmla="*/ 0 h 2423564"/>
              <a:gd name="connsiteX1" fmla="*/ 6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359 w 1888898"/>
              <a:gd name="connsiteY0" fmla="*/ 0 h 2423564"/>
              <a:gd name="connsiteX1" fmla="*/ 1375 w 1888898"/>
              <a:gd name="connsiteY1" fmla="*/ 1844975 h 2423564"/>
              <a:gd name="connsiteX2" fmla="*/ 1081771 w 1888898"/>
              <a:gd name="connsiteY2" fmla="*/ 1877858 h 2423564"/>
              <a:gd name="connsiteX3" fmla="*/ 1504946 w 1888898"/>
              <a:gd name="connsiteY3" fmla="*/ 969151 h 2423564"/>
              <a:gd name="connsiteX4" fmla="*/ 359 w 1888898"/>
              <a:gd name="connsiteY4" fmla="*/ 0 h 2423564"/>
              <a:gd name="connsiteX0" fmla="*/ 3056 w 1891595"/>
              <a:gd name="connsiteY0" fmla="*/ 0 h 2423564"/>
              <a:gd name="connsiteX1" fmla="*/ 5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1076 w 1889615"/>
              <a:gd name="connsiteY0" fmla="*/ 0 h 2423564"/>
              <a:gd name="connsiteX1" fmla="*/ 58 w 1889615"/>
              <a:gd name="connsiteY1" fmla="*/ 1844975 h 2423564"/>
              <a:gd name="connsiteX2" fmla="*/ 1082488 w 1889615"/>
              <a:gd name="connsiteY2" fmla="*/ 1877858 h 2423564"/>
              <a:gd name="connsiteX3" fmla="*/ 1505663 w 1889615"/>
              <a:gd name="connsiteY3" fmla="*/ 969151 h 2423564"/>
              <a:gd name="connsiteX4" fmla="*/ 1076 w 1889615"/>
              <a:gd name="connsiteY4" fmla="*/ 0 h 2423564"/>
              <a:gd name="connsiteX0" fmla="*/ 1076 w 1786596"/>
              <a:gd name="connsiteY0" fmla="*/ 0 h 2423564"/>
              <a:gd name="connsiteX1" fmla="*/ 58 w 1786596"/>
              <a:gd name="connsiteY1" fmla="*/ 1844975 h 2423564"/>
              <a:gd name="connsiteX2" fmla="*/ 1082488 w 1786596"/>
              <a:gd name="connsiteY2" fmla="*/ 1877858 h 2423564"/>
              <a:gd name="connsiteX3" fmla="*/ 1505663 w 1786596"/>
              <a:gd name="connsiteY3" fmla="*/ 969151 h 2423564"/>
              <a:gd name="connsiteX4" fmla="*/ 1076 w 1786596"/>
              <a:gd name="connsiteY4" fmla="*/ 0 h 2423564"/>
              <a:gd name="connsiteX0" fmla="*/ 1076 w 1843528"/>
              <a:gd name="connsiteY0" fmla="*/ 0 h 2423564"/>
              <a:gd name="connsiteX1" fmla="*/ 58 w 1843528"/>
              <a:gd name="connsiteY1" fmla="*/ 1844975 h 2423564"/>
              <a:gd name="connsiteX2" fmla="*/ 1082488 w 1843528"/>
              <a:gd name="connsiteY2" fmla="*/ 1877858 h 2423564"/>
              <a:gd name="connsiteX3" fmla="*/ 1505663 w 1843528"/>
              <a:gd name="connsiteY3" fmla="*/ 969151 h 2423564"/>
              <a:gd name="connsiteX4" fmla="*/ 1076 w 1843528"/>
              <a:gd name="connsiteY4" fmla="*/ 0 h 2423564"/>
              <a:gd name="connsiteX0" fmla="*/ 1076 w 1855419"/>
              <a:gd name="connsiteY0" fmla="*/ 0 h 2423564"/>
              <a:gd name="connsiteX1" fmla="*/ 58 w 1855419"/>
              <a:gd name="connsiteY1" fmla="*/ 1844975 h 2423564"/>
              <a:gd name="connsiteX2" fmla="*/ 1082488 w 1855419"/>
              <a:gd name="connsiteY2" fmla="*/ 1877858 h 2423564"/>
              <a:gd name="connsiteX3" fmla="*/ 1521597 w 1855419"/>
              <a:gd name="connsiteY3" fmla="*/ 961184 h 2423564"/>
              <a:gd name="connsiteX4" fmla="*/ 1076 w 1855419"/>
              <a:gd name="connsiteY4" fmla="*/ 0 h 2423564"/>
              <a:gd name="connsiteX0" fmla="*/ 1076 w 1860637"/>
              <a:gd name="connsiteY0" fmla="*/ 0 h 2423564"/>
              <a:gd name="connsiteX1" fmla="*/ 58 w 1860637"/>
              <a:gd name="connsiteY1" fmla="*/ 1844975 h 2423564"/>
              <a:gd name="connsiteX2" fmla="*/ 1082488 w 1860637"/>
              <a:gd name="connsiteY2" fmla="*/ 1877858 h 2423564"/>
              <a:gd name="connsiteX3" fmla="*/ 1521597 w 1860637"/>
              <a:gd name="connsiteY3" fmla="*/ 961184 h 2423564"/>
              <a:gd name="connsiteX4" fmla="*/ 1076 w 1860637"/>
              <a:gd name="connsiteY4" fmla="*/ 0 h 2423564"/>
              <a:gd name="connsiteX0" fmla="*/ 1076 w 1858886"/>
              <a:gd name="connsiteY0" fmla="*/ 0 h 2423564"/>
              <a:gd name="connsiteX1" fmla="*/ 58 w 1858886"/>
              <a:gd name="connsiteY1" fmla="*/ 1844975 h 2423564"/>
              <a:gd name="connsiteX2" fmla="*/ 1082488 w 1858886"/>
              <a:gd name="connsiteY2" fmla="*/ 1877858 h 2423564"/>
              <a:gd name="connsiteX3" fmla="*/ 1521597 w 1858886"/>
              <a:gd name="connsiteY3" fmla="*/ 961184 h 2423564"/>
              <a:gd name="connsiteX4" fmla="*/ 1076 w 1858886"/>
              <a:gd name="connsiteY4" fmla="*/ 0 h 2423564"/>
              <a:gd name="connsiteX0" fmla="*/ 80757 w 1692438"/>
              <a:gd name="connsiteY0" fmla="*/ 0 h 2243973"/>
              <a:gd name="connsiteX1" fmla="*/ 79739 w 1692438"/>
              <a:gd name="connsiteY1" fmla="*/ 1844975 h 2243973"/>
              <a:gd name="connsiteX2" fmla="*/ 1157289 w 1692438"/>
              <a:gd name="connsiteY2" fmla="*/ 1882738 h 2243973"/>
              <a:gd name="connsiteX3" fmla="*/ 1601278 w 1692438"/>
              <a:gd name="connsiteY3" fmla="*/ 961184 h 2243973"/>
              <a:gd name="connsiteX4" fmla="*/ 80757 w 1692438"/>
              <a:gd name="connsiteY4" fmla="*/ 0 h 2243973"/>
              <a:gd name="connsiteX0" fmla="*/ 81118 w 1694359"/>
              <a:gd name="connsiteY0" fmla="*/ 0 h 2242285"/>
              <a:gd name="connsiteX1" fmla="*/ 80100 w 1694359"/>
              <a:gd name="connsiteY1" fmla="*/ 1844975 h 2242285"/>
              <a:gd name="connsiteX2" fmla="*/ 1162530 w 1694359"/>
              <a:gd name="connsiteY2" fmla="*/ 1880298 h 2242285"/>
              <a:gd name="connsiteX3" fmla="*/ 1601639 w 1694359"/>
              <a:gd name="connsiteY3" fmla="*/ 961184 h 2242285"/>
              <a:gd name="connsiteX4" fmla="*/ 81118 w 1694359"/>
              <a:gd name="connsiteY4" fmla="*/ 0 h 2242285"/>
              <a:gd name="connsiteX0" fmla="*/ 1019 w 1614260"/>
              <a:gd name="connsiteY0" fmla="*/ 0 h 2256613"/>
              <a:gd name="connsiteX1" fmla="*/ 1 w 1614260"/>
              <a:gd name="connsiteY1" fmla="*/ 1844975 h 2256613"/>
              <a:gd name="connsiteX2" fmla="*/ 1082431 w 1614260"/>
              <a:gd name="connsiteY2" fmla="*/ 1880298 h 2256613"/>
              <a:gd name="connsiteX3" fmla="*/ 1521540 w 1614260"/>
              <a:gd name="connsiteY3" fmla="*/ 961184 h 2256613"/>
              <a:gd name="connsiteX4" fmla="*/ 1019 w 1614260"/>
              <a:gd name="connsiteY4" fmla="*/ 0 h 2256613"/>
              <a:gd name="connsiteX0" fmla="*/ 1019 w 1669987"/>
              <a:gd name="connsiteY0" fmla="*/ 0 h 2256613"/>
              <a:gd name="connsiteX1" fmla="*/ 1 w 1669987"/>
              <a:gd name="connsiteY1" fmla="*/ 1844975 h 2256613"/>
              <a:gd name="connsiteX2" fmla="*/ 1082431 w 1669987"/>
              <a:gd name="connsiteY2" fmla="*/ 1880298 h 2256613"/>
              <a:gd name="connsiteX3" fmla="*/ 1521540 w 1669987"/>
              <a:gd name="connsiteY3" fmla="*/ 961184 h 2256613"/>
              <a:gd name="connsiteX4" fmla="*/ 1019 w 1669987"/>
              <a:gd name="connsiteY4" fmla="*/ 0 h 2256613"/>
              <a:gd name="connsiteX0" fmla="*/ 1019 w 1669987"/>
              <a:gd name="connsiteY0" fmla="*/ 0 h 2256612"/>
              <a:gd name="connsiteX1" fmla="*/ 1 w 1669987"/>
              <a:gd name="connsiteY1" fmla="*/ 1844975 h 2256612"/>
              <a:gd name="connsiteX2" fmla="*/ 1082431 w 1669987"/>
              <a:gd name="connsiteY2" fmla="*/ 1880298 h 2256612"/>
              <a:gd name="connsiteX3" fmla="*/ 1521540 w 1669987"/>
              <a:gd name="connsiteY3" fmla="*/ 961184 h 2256612"/>
              <a:gd name="connsiteX4" fmla="*/ 1019 w 1669987"/>
              <a:gd name="connsiteY4" fmla="*/ 0 h 2256612"/>
              <a:gd name="connsiteX0" fmla="*/ 1019 w 1669657"/>
              <a:gd name="connsiteY0" fmla="*/ 0 h 2256612"/>
              <a:gd name="connsiteX1" fmla="*/ 1 w 1669657"/>
              <a:gd name="connsiteY1" fmla="*/ 1844975 h 2256612"/>
              <a:gd name="connsiteX2" fmla="*/ 1082431 w 1669657"/>
              <a:gd name="connsiteY2" fmla="*/ 1880298 h 2256612"/>
              <a:gd name="connsiteX3" fmla="*/ 1521540 w 1669657"/>
              <a:gd name="connsiteY3" fmla="*/ 961184 h 2256612"/>
              <a:gd name="connsiteX4" fmla="*/ 1019 w 1669657"/>
              <a:gd name="connsiteY4" fmla="*/ 0 h 2256612"/>
              <a:gd name="connsiteX0" fmla="*/ 1019 w 1833386"/>
              <a:gd name="connsiteY0" fmla="*/ 0 h 2256612"/>
              <a:gd name="connsiteX1" fmla="*/ 1 w 1833386"/>
              <a:gd name="connsiteY1" fmla="*/ 1844975 h 2256612"/>
              <a:gd name="connsiteX2" fmla="*/ 1082431 w 1833386"/>
              <a:gd name="connsiteY2" fmla="*/ 1880298 h 2256612"/>
              <a:gd name="connsiteX3" fmla="*/ 1521540 w 1833386"/>
              <a:gd name="connsiteY3" fmla="*/ 961184 h 2256612"/>
              <a:gd name="connsiteX4" fmla="*/ 1019 w 1833386"/>
              <a:gd name="connsiteY4" fmla="*/ 0 h 2256612"/>
              <a:gd name="connsiteX0" fmla="*/ 1432 w 1833799"/>
              <a:gd name="connsiteY0" fmla="*/ 0 h 2399625"/>
              <a:gd name="connsiteX1" fmla="*/ 414 w 1833799"/>
              <a:gd name="connsiteY1" fmla="*/ 1844975 h 2399625"/>
              <a:gd name="connsiteX2" fmla="*/ 1082844 w 1833799"/>
              <a:gd name="connsiteY2" fmla="*/ 1880298 h 2399625"/>
              <a:gd name="connsiteX3" fmla="*/ 1521953 w 1833799"/>
              <a:gd name="connsiteY3" fmla="*/ 961184 h 2399625"/>
              <a:gd name="connsiteX4" fmla="*/ 1432 w 1833799"/>
              <a:gd name="connsiteY4" fmla="*/ 0 h 2399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3799" h="2399625">
                <a:moveTo>
                  <a:pt x="1432" y="0"/>
                </a:moveTo>
                <a:cubicBezTo>
                  <a:pt x="260" y="606520"/>
                  <a:pt x="-521" y="1138747"/>
                  <a:pt x="414" y="1844975"/>
                </a:cubicBezTo>
                <a:cubicBezTo>
                  <a:pt x="1439" y="2618848"/>
                  <a:pt x="1082336" y="2538036"/>
                  <a:pt x="1082844" y="1880298"/>
                </a:cubicBezTo>
                <a:cubicBezTo>
                  <a:pt x="1651589" y="2199844"/>
                  <a:pt x="2195317" y="1384749"/>
                  <a:pt x="1521953" y="961184"/>
                </a:cubicBezTo>
                <a:lnTo>
                  <a:pt x="1432" y="0"/>
                </a:lnTo>
                <a:close/>
              </a:path>
            </a:pathLst>
          </a:custGeom>
          <a:solidFill>
            <a:srgbClr val="408020"/>
          </a:solidFill>
          <a:ln w="190500" cap="rnd">
            <a:solidFill>
              <a:srgbClr val="40802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urve">
            <a:extLst>
              <a:ext uri="{FF2B5EF4-FFF2-40B4-BE49-F238E27FC236}">
                <a16:creationId xmlns:a16="http://schemas.microsoft.com/office/drawing/2014/main" id="{3E72BD5C-F47A-F463-D5AC-D4FA330C7082}"/>
              </a:ext>
            </a:extLst>
          </p:cNvPr>
          <p:cNvSpPr/>
          <p:nvPr/>
        </p:nvSpPr>
        <p:spPr>
          <a:xfrm>
            <a:off x="1729442" y="1889135"/>
            <a:ext cx="2472281" cy="3196812"/>
          </a:xfrm>
          <a:custGeom>
            <a:avLst/>
            <a:gdLst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6" fmla="*/ 646853 w 1566477"/>
              <a:gd name="connsiteY6" fmla="*/ 2695575 h 3481403"/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6" fmla="*/ 561128 w 1566477"/>
              <a:gd name="connsiteY6" fmla="*/ 2543175 h 3481403"/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0" fmla="*/ 56849 w 1552735"/>
              <a:gd name="connsiteY0" fmla="*/ 206022 h 3687425"/>
              <a:gd name="connsiteX1" fmla="*/ 47324 w 1552735"/>
              <a:gd name="connsiteY1" fmla="*/ 206022 h 3687425"/>
              <a:gd name="connsiteX2" fmla="*/ 61611 w 1552735"/>
              <a:gd name="connsiteY2" fmla="*/ 2987322 h 3687425"/>
              <a:gd name="connsiteX3" fmla="*/ 828374 w 1552735"/>
              <a:gd name="connsiteY3" fmla="*/ 3687410 h 3687425"/>
              <a:gd name="connsiteX4" fmla="*/ 1552274 w 1552735"/>
              <a:gd name="connsiteY4" fmla="*/ 2977797 h 3687425"/>
              <a:gd name="connsiteX5" fmla="*/ 933149 w 1552735"/>
              <a:gd name="connsiteY5" fmla="*/ 2353910 h 3687425"/>
              <a:gd name="connsiteX6" fmla="*/ 633111 w 1552735"/>
              <a:gd name="connsiteY6" fmla="*/ 2901597 h 3687425"/>
              <a:gd name="connsiteX0" fmla="*/ 31033 w 1526919"/>
              <a:gd name="connsiteY0" fmla="*/ 0 h 3481396"/>
              <a:gd name="connsiteX1" fmla="*/ 116758 w 1526919"/>
              <a:gd name="connsiteY1" fmla="*/ 657225 h 3481396"/>
              <a:gd name="connsiteX2" fmla="*/ 35795 w 1526919"/>
              <a:gd name="connsiteY2" fmla="*/ 2781300 h 3481396"/>
              <a:gd name="connsiteX3" fmla="*/ 802558 w 1526919"/>
              <a:gd name="connsiteY3" fmla="*/ 3481388 h 3481396"/>
              <a:gd name="connsiteX4" fmla="*/ 1526458 w 1526919"/>
              <a:gd name="connsiteY4" fmla="*/ 2771775 h 3481396"/>
              <a:gd name="connsiteX5" fmla="*/ 907333 w 1526919"/>
              <a:gd name="connsiteY5" fmla="*/ 2147888 h 3481396"/>
              <a:gd name="connsiteX6" fmla="*/ 607295 w 1526919"/>
              <a:gd name="connsiteY6" fmla="*/ 2695575 h 3481396"/>
              <a:gd name="connsiteX0" fmla="*/ 1593133 w 1593133"/>
              <a:gd name="connsiteY0" fmla="*/ 420768 h 2978239"/>
              <a:gd name="connsiteX1" fmla="*/ 116758 w 1593133"/>
              <a:gd name="connsiteY1" fmla="*/ 154068 h 2978239"/>
              <a:gd name="connsiteX2" fmla="*/ 35795 w 1593133"/>
              <a:gd name="connsiteY2" fmla="*/ 2278143 h 2978239"/>
              <a:gd name="connsiteX3" fmla="*/ 802558 w 1593133"/>
              <a:gd name="connsiteY3" fmla="*/ 2978231 h 2978239"/>
              <a:gd name="connsiteX4" fmla="*/ 1526458 w 1593133"/>
              <a:gd name="connsiteY4" fmla="*/ 2268618 h 2978239"/>
              <a:gd name="connsiteX5" fmla="*/ 907333 w 1593133"/>
              <a:gd name="connsiteY5" fmla="*/ 1644731 h 2978239"/>
              <a:gd name="connsiteX6" fmla="*/ 607295 w 1593133"/>
              <a:gd name="connsiteY6" fmla="*/ 2192418 h 2978239"/>
              <a:gd name="connsiteX0" fmla="*/ 1617228 w 1617228"/>
              <a:gd name="connsiteY0" fmla="*/ 1000724 h 3558201"/>
              <a:gd name="connsiteX1" fmla="*/ 50366 w 1617228"/>
              <a:gd name="connsiteY1" fmla="*/ 95849 h 3558201"/>
              <a:gd name="connsiteX2" fmla="*/ 59890 w 1617228"/>
              <a:gd name="connsiteY2" fmla="*/ 2858099 h 3558201"/>
              <a:gd name="connsiteX3" fmla="*/ 826653 w 1617228"/>
              <a:gd name="connsiteY3" fmla="*/ 3558187 h 3558201"/>
              <a:gd name="connsiteX4" fmla="*/ 1550553 w 1617228"/>
              <a:gd name="connsiteY4" fmla="*/ 2848574 h 3558201"/>
              <a:gd name="connsiteX5" fmla="*/ 931428 w 1617228"/>
              <a:gd name="connsiteY5" fmla="*/ 2224687 h 3558201"/>
              <a:gd name="connsiteX6" fmla="*/ 631390 w 1617228"/>
              <a:gd name="connsiteY6" fmla="*/ 2772374 h 3558201"/>
              <a:gd name="connsiteX0" fmla="*/ 2407803 w 2407803"/>
              <a:gd name="connsiteY0" fmla="*/ 1547944 h 3533921"/>
              <a:gd name="connsiteX1" fmla="*/ 50366 w 2407803"/>
              <a:gd name="connsiteY1" fmla="*/ 71569 h 3533921"/>
              <a:gd name="connsiteX2" fmla="*/ 59890 w 2407803"/>
              <a:gd name="connsiteY2" fmla="*/ 2833819 h 3533921"/>
              <a:gd name="connsiteX3" fmla="*/ 826653 w 2407803"/>
              <a:gd name="connsiteY3" fmla="*/ 3533907 h 3533921"/>
              <a:gd name="connsiteX4" fmla="*/ 1550553 w 2407803"/>
              <a:gd name="connsiteY4" fmla="*/ 2824294 h 3533921"/>
              <a:gd name="connsiteX5" fmla="*/ 931428 w 2407803"/>
              <a:gd name="connsiteY5" fmla="*/ 2200407 h 3533921"/>
              <a:gd name="connsiteX6" fmla="*/ 631390 w 2407803"/>
              <a:gd name="connsiteY6" fmla="*/ 2748094 h 3533921"/>
              <a:gd name="connsiteX0" fmla="*/ 2548502 w 2603873"/>
              <a:gd name="connsiteY0" fmla="*/ 1504615 h 3490592"/>
              <a:gd name="connsiteX1" fmla="*/ 2381814 w 2603873"/>
              <a:gd name="connsiteY1" fmla="*/ 1366503 h 3490592"/>
              <a:gd name="connsiteX2" fmla="*/ 191065 w 2603873"/>
              <a:gd name="connsiteY2" fmla="*/ 28240 h 3490592"/>
              <a:gd name="connsiteX3" fmla="*/ 200589 w 2603873"/>
              <a:gd name="connsiteY3" fmla="*/ 2790490 h 3490592"/>
              <a:gd name="connsiteX4" fmla="*/ 967352 w 2603873"/>
              <a:gd name="connsiteY4" fmla="*/ 3490578 h 3490592"/>
              <a:gd name="connsiteX5" fmla="*/ 1691252 w 2603873"/>
              <a:gd name="connsiteY5" fmla="*/ 2780965 h 3490592"/>
              <a:gd name="connsiteX6" fmla="*/ 1072127 w 2603873"/>
              <a:gd name="connsiteY6" fmla="*/ 2157078 h 3490592"/>
              <a:gd name="connsiteX7" fmla="*/ 772089 w 2603873"/>
              <a:gd name="connsiteY7" fmla="*/ 2704765 h 3490592"/>
              <a:gd name="connsiteX0" fmla="*/ 2791389 w 2791389"/>
              <a:gd name="connsiteY0" fmla="*/ 2461877 h 3490592"/>
              <a:gd name="connsiteX1" fmla="*/ 2381814 w 2791389"/>
              <a:gd name="connsiteY1" fmla="*/ 1366503 h 3490592"/>
              <a:gd name="connsiteX2" fmla="*/ 191065 w 2791389"/>
              <a:gd name="connsiteY2" fmla="*/ 28240 h 3490592"/>
              <a:gd name="connsiteX3" fmla="*/ 200589 w 2791389"/>
              <a:gd name="connsiteY3" fmla="*/ 2790490 h 3490592"/>
              <a:gd name="connsiteX4" fmla="*/ 967352 w 2791389"/>
              <a:gd name="connsiteY4" fmla="*/ 3490578 h 3490592"/>
              <a:gd name="connsiteX5" fmla="*/ 1691252 w 2791389"/>
              <a:gd name="connsiteY5" fmla="*/ 2780965 h 3490592"/>
              <a:gd name="connsiteX6" fmla="*/ 1072127 w 2791389"/>
              <a:gd name="connsiteY6" fmla="*/ 2157078 h 3490592"/>
              <a:gd name="connsiteX7" fmla="*/ 772089 w 2791389"/>
              <a:gd name="connsiteY7" fmla="*/ 2704765 h 3490592"/>
              <a:gd name="connsiteX0" fmla="*/ 2791389 w 2806038"/>
              <a:gd name="connsiteY0" fmla="*/ 2459577 h 3488292"/>
              <a:gd name="connsiteX1" fmla="*/ 2543739 w 2806038"/>
              <a:gd name="connsiteY1" fmla="*/ 1497553 h 3488292"/>
              <a:gd name="connsiteX2" fmla="*/ 191065 w 2806038"/>
              <a:gd name="connsiteY2" fmla="*/ 25940 h 3488292"/>
              <a:gd name="connsiteX3" fmla="*/ 200589 w 2806038"/>
              <a:gd name="connsiteY3" fmla="*/ 2788190 h 3488292"/>
              <a:gd name="connsiteX4" fmla="*/ 967352 w 2806038"/>
              <a:gd name="connsiteY4" fmla="*/ 3488278 h 3488292"/>
              <a:gd name="connsiteX5" fmla="*/ 1691252 w 2806038"/>
              <a:gd name="connsiteY5" fmla="*/ 2778665 h 3488292"/>
              <a:gd name="connsiteX6" fmla="*/ 1072127 w 2806038"/>
              <a:gd name="connsiteY6" fmla="*/ 2154778 h 3488292"/>
              <a:gd name="connsiteX7" fmla="*/ 772089 w 2806038"/>
              <a:gd name="connsiteY7" fmla="*/ 2702465 h 3488292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1072127 w 2806038"/>
              <a:gd name="connsiteY6" fmla="*/ 2154778 h 3490688"/>
              <a:gd name="connsiteX7" fmla="*/ 772089 w 2806038"/>
              <a:gd name="connsiteY7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818452 w 2833101"/>
              <a:gd name="connsiteY0" fmla="*/ 2459577 h 2953391"/>
              <a:gd name="connsiteX1" fmla="*/ 2570802 w 2833101"/>
              <a:gd name="connsiteY1" fmla="*/ 1497553 h 2953391"/>
              <a:gd name="connsiteX2" fmla="*/ 218128 w 2833101"/>
              <a:gd name="connsiteY2" fmla="*/ 25940 h 2953391"/>
              <a:gd name="connsiteX3" fmla="*/ 227652 w 2833101"/>
              <a:gd name="connsiteY3" fmla="*/ 2788190 h 2953391"/>
              <a:gd name="connsiteX4" fmla="*/ 1537340 w 2833101"/>
              <a:gd name="connsiteY4" fmla="*/ 2645315 h 2953391"/>
              <a:gd name="connsiteX5" fmla="*/ 799152 w 2833101"/>
              <a:gd name="connsiteY5" fmla="*/ 2702465 h 2953391"/>
              <a:gd name="connsiteX0" fmla="*/ 2818452 w 2833101"/>
              <a:gd name="connsiteY0" fmla="*/ 2459577 h 2967517"/>
              <a:gd name="connsiteX1" fmla="*/ 2570802 w 2833101"/>
              <a:gd name="connsiteY1" fmla="*/ 1497553 h 2967517"/>
              <a:gd name="connsiteX2" fmla="*/ 218128 w 2833101"/>
              <a:gd name="connsiteY2" fmla="*/ 25940 h 2967517"/>
              <a:gd name="connsiteX3" fmla="*/ 227652 w 2833101"/>
              <a:gd name="connsiteY3" fmla="*/ 2788190 h 2967517"/>
              <a:gd name="connsiteX4" fmla="*/ 1537340 w 2833101"/>
              <a:gd name="connsiteY4" fmla="*/ 2645315 h 2967517"/>
              <a:gd name="connsiteX5" fmla="*/ 799152 w 2833101"/>
              <a:gd name="connsiteY5" fmla="*/ 2702465 h 2967517"/>
              <a:gd name="connsiteX0" fmla="*/ 2818452 w 2833101"/>
              <a:gd name="connsiteY0" fmla="*/ 2459577 h 3253873"/>
              <a:gd name="connsiteX1" fmla="*/ 2570802 w 2833101"/>
              <a:gd name="connsiteY1" fmla="*/ 1497553 h 3253873"/>
              <a:gd name="connsiteX2" fmla="*/ 218128 w 2833101"/>
              <a:gd name="connsiteY2" fmla="*/ 25940 h 3253873"/>
              <a:gd name="connsiteX3" fmla="*/ 227652 w 2833101"/>
              <a:gd name="connsiteY3" fmla="*/ 2788190 h 3253873"/>
              <a:gd name="connsiteX4" fmla="*/ 1537340 w 2833101"/>
              <a:gd name="connsiteY4" fmla="*/ 2645315 h 3253873"/>
              <a:gd name="connsiteX5" fmla="*/ 799152 w 2833101"/>
              <a:gd name="connsiteY5" fmla="*/ 2702465 h 3253873"/>
              <a:gd name="connsiteX0" fmla="*/ 2818452 w 2833101"/>
              <a:gd name="connsiteY0" fmla="*/ 2459577 h 3253873"/>
              <a:gd name="connsiteX1" fmla="*/ 2570802 w 2833101"/>
              <a:gd name="connsiteY1" fmla="*/ 1497553 h 3253873"/>
              <a:gd name="connsiteX2" fmla="*/ 218128 w 2833101"/>
              <a:gd name="connsiteY2" fmla="*/ 25940 h 3253873"/>
              <a:gd name="connsiteX3" fmla="*/ 227652 w 2833101"/>
              <a:gd name="connsiteY3" fmla="*/ 2788190 h 3253873"/>
              <a:gd name="connsiteX4" fmla="*/ 1537340 w 2833101"/>
              <a:gd name="connsiteY4" fmla="*/ 2645315 h 3253873"/>
              <a:gd name="connsiteX5" fmla="*/ 799152 w 2833101"/>
              <a:gd name="connsiteY5" fmla="*/ 2702465 h 3253873"/>
              <a:gd name="connsiteX0" fmla="*/ 2761697 w 2776346"/>
              <a:gd name="connsiteY0" fmla="*/ 2459577 h 3356665"/>
              <a:gd name="connsiteX1" fmla="*/ 2514047 w 2776346"/>
              <a:gd name="connsiteY1" fmla="*/ 1497553 h 3356665"/>
              <a:gd name="connsiteX2" fmla="*/ 161373 w 2776346"/>
              <a:gd name="connsiteY2" fmla="*/ 25940 h 3356665"/>
              <a:gd name="connsiteX3" fmla="*/ 170897 w 2776346"/>
              <a:gd name="connsiteY3" fmla="*/ 2788190 h 3356665"/>
              <a:gd name="connsiteX4" fmla="*/ 1480585 w 2776346"/>
              <a:gd name="connsiteY4" fmla="*/ 2645315 h 3356665"/>
              <a:gd name="connsiteX5" fmla="*/ 742397 w 2776346"/>
              <a:gd name="connsiteY5" fmla="*/ 2702465 h 3356665"/>
              <a:gd name="connsiteX0" fmla="*/ 2761697 w 2776346"/>
              <a:gd name="connsiteY0" fmla="*/ 2459577 h 3356665"/>
              <a:gd name="connsiteX1" fmla="*/ 2514047 w 2776346"/>
              <a:gd name="connsiteY1" fmla="*/ 1497553 h 3356665"/>
              <a:gd name="connsiteX2" fmla="*/ 161373 w 2776346"/>
              <a:gd name="connsiteY2" fmla="*/ 25940 h 3356665"/>
              <a:gd name="connsiteX3" fmla="*/ 170897 w 2776346"/>
              <a:gd name="connsiteY3" fmla="*/ 2788190 h 3356665"/>
              <a:gd name="connsiteX4" fmla="*/ 1480585 w 2776346"/>
              <a:gd name="connsiteY4" fmla="*/ 2645315 h 3356665"/>
              <a:gd name="connsiteX5" fmla="*/ 742397 w 2776346"/>
              <a:gd name="connsiteY5" fmla="*/ 2702465 h 3356665"/>
              <a:gd name="connsiteX0" fmla="*/ 2611430 w 2626079"/>
              <a:gd name="connsiteY0" fmla="*/ 2459577 h 3356665"/>
              <a:gd name="connsiteX1" fmla="*/ 2363780 w 2626079"/>
              <a:gd name="connsiteY1" fmla="*/ 1497553 h 3356665"/>
              <a:gd name="connsiteX2" fmla="*/ 11106 w 2626079"/>
              <a:gd name="connsiteY2" fmla="*/ 25940 h 3356665"/>
              <a:gd name="connsiteX3" fmla="*/ 20630 w 2626079"/>
              <a:gd name="connsiteY3" fmla="*/ 2788190 h 3356665"/>
              <a:gd name="connsiteX4" fmla="*/ 1330318 w 2626079"/>
              <a:gd name="connsiteY4" fmla="*/ 2645315 h 3356665"/>
              <a:gd name="connsiteX5" fmla="*/ 592130 w 2626079"/>
              <a:gd name="connsiteY5" fmla="*/ 2702465 h 3356665"/>
              <a:gd name="connsiteX0" fmla="*/ 2611430 w 2626079"/>
              <a:gd name="connsiteY0" fmla="*/ 2433637 h 3330725"/>
              <a:gd name="connsiteX1" fmla="*/ 2363780 w 2626079"/>
              <a:gd name="connsiteY1" fmla="*/ 1471613 h 3330725"/>
              <a:gd name="connsiteX2" fmla="*/ 11106 w 2626079"/>
              <a:gd name="connsiteY2" fmla="*/ 0 h 3330725"/>
              <a:gd name="connsiteX3" fmla="*/ 20630 w 2626079"/>
              <a:gd name="connsiteY3" fmla="*/ 2762250 h 3330725"/>
              <a:gd name="connsiteX4" fmla="*/ 1330318 w 2626079"/>
              <a:gd name="connsiteY4" fmla="*/ 2619375 h 3330725"/>
              <a:gd name="connsiteX5" fmla="*/ 592130 w 2626079"/>
              <a:gd name="connsiteY5" fmla="*/ 2676525 h 3330725"/>
              <a:gd name="connsiteX0" fmla="*/ 2611430 w 2626079"/>
              <a:gd name="connsiteY0" fmla="*/ 2433637 h 3330725"/>
              <a:gd name="connsiteX1" fmla="*/ 2363780 w 2626079"/>
              <a:gd name="connsiteY1" fmla="*/ 1471613 h 3330725"/>
              <a:gd name="connsiteX2" fmla="*/ 11106 w 2626079"/>
              <a:gd name="connsiteY2" fmla="*/ 0 h 3330725"/>
              <a:gd name="connsiteX3" fmla="*/ 20630 w 2626079"/>
              <a:gd name="connsiteY3" fmla="*/ 2762250 h 3330725"/>
              <a:gd name="connsiteX4" fmla="*/ 1330318 w 2626079"/>
              <a:gd name="connsiteY4" fmla="*/ 2619375 h 3330725"/>
              <a:gd name="connsiteX5" fmla="*/ 592130 w 2626079"/>
              <a:gd name="connsiteY5" fmla="*/ 2676525 h 3330725"/>
              <a:gd name="connsiteX0" fmla="*/ 2611430 w 2739423"/>
              <a:gd name="connsiteY0" fmla="*/ 2433637 h 3330725"/>
              <a:gd name="connsiteX1" fmla="*/ 2363780 w 2739423"/>
              <a:gd name="connsiteY1" fmla="*/ 1471613 h 3330725"/>
              <a:gd name="connsiteX2" fmla="*/ 11106 w 2739423"/>
              <a:gd name="connsiteY2" fmla="*/ 0 h 3330725"/>
              <a:gd name="connsiteX3" fmla="*/ 20630 w 2739423"/>
              <a:gd name="connsiteY3" fmla="*/ 2762250 h 3330725"/>
              <a:gd name="connsiteX4" fmla="*/ 1330318 w 2739423"/>
              <a:gd name="connsiteY4" fmla="*/ 2619375 h 3330725"/>
              <a:gd name="connsiteX5" fmla="*/ 592130 w 2739423"/>
              <a:gd name="connsiteY5" fmla="*/ 2676525 h 3330725"/>
              <a:gd name="connsiteX0" fmla="*/ 1720843 w 2416899"/>
              <a:gd name="connsiteY0" fmla="*/ 2462212 h 3330725"/>
              <a:gd name="connsiteX1" fmla="*/ 2363780 w 2416899"/>
              <a:gd name="connsiteY1" fmla="*/ 1471613 h 3330725"/>
              <a:gd name="connsiteX2" fmla="*/ 11106 w 2416899"/>
              <a:gd name="connsiteY2" fmla="*/ 0 h 3330725"/>
              <a:gd name="connsiteX3" fmla="*/ 20630 w 2416899"/>
              <a:gd name="connsiteY3" fmla="*/ 2762250 h 3330725"/>
              <a:gd name="connsiteX4" fmla="*/ 1330318 w 2416899"/>
              <a:gd name="connsiteY4" fmla="*/ 2619375 h 3330725"/>
              <a:gd name="connsiteX5" fmla="*/ 592130 w 2416899"/>
              <a:gd name="connsiteY5" fmla="*/ 2676525 h 3330725"/>
              <a:gd name="connsiteX0" fmla="*/ 1720843 w 2450337"/>
              <a:gd name="connsiteY0" fmla="*/ 2462212 h 3330725"/>
              <a:gd name="connsiteX1" fmla="*/ 1920867 w 2450337"/>
              <a:gd name="connsiteY1" fmla="*/ 2309813 h 3330725"/>
              <a:gd name="connsiteX2" fmla="*/ 2363780 w 2450337"/>
              <a:gd name="connsiteY2" fmla="*/ 1471613 h 3330725"/>
              <a:gd name="connsiteX3" fmla="*/ 11106 w 2450337"/>
              <a:gd name="connsiteY3" fmla="*/ 0 h 3330725"/>
              <a:gd name="connsiteX4" fmla="*/ 20630 w 2450337"/>
              <a:gd name="connsiteY4" fmla="*/ 2762250 h 3330725"/>
              <a:gd name="connsiteX5" fmla="*/ 1330318 w 2450337"/>
              <a:gd name="connsiteY5" fmla="*/ 2619375 h 3330725"/>
              <a:gd name="connsiteX6" fmla="*/ 592130 w 2450337"/>
              <a:gd name="connsiteY6" fmla="*/ 2676525 h 3330725"/>
              <a:gd name="connsiteX0" fmla="*/ 2201855 w 2450337"/>
              <a:gd name="connsiteY0" fmla="*/ 1947862 h 3330725"/>
              <a:gd name="connsiteX1" fmla="*/ 1920867 w 2450337"/>
              <a:gd name="connsiteY1" fmla="*/ 2309813 h 3330725"/>
              <a:gd name="connsiteX2" fmla="*/ 2363780 w 2450337"/>
              <a:gd name="connsiteY2" fmla="*/ 1471613 h 3330725"/>
              <a:gd name="connsiteX3" fmla="*/ 11106 w 2450337"/>
              <a:gd name="connsiteY3" fmla="*/ 0 h 3330725"/>
              <a:gd name="connsiteX4" fmla="*/ 20630 w 2450337"/>
              <a:gd name="connsiteY4" fmla="*/ 2762250 h 3330725"/>
              <a:gd name="connsiteX5" fmla="*/ 1330318 w 2450337"/>
              <a:gd name="connsiteY5" fmla="*/ 2619375 h 3330725"/>
              <a:gd name="connsiteX6" fmla="*/ 592130 w 2450337"/>
              <a:gd name="connsiteY6" fmla="*/ 2676525 h 3330725"/>
              <a:gd name="connsiteX0" fmla="*/ 2201855 w 2420945"/>
              <a:gd name="connsiteY0" fmla="*/ 1947862 h 3330725"/>
              <a:gd name="connsiteX1" fmla="*/ 1697030 w 2420945"/>
              <a:gd name="connsiteY1" fmla="*/ 2419350 h 3330725"/>
              <a:gd name="connsiteX2" fmla="*/ 2363780 w 2420945"/>
              <a:gd name="connsiteY2" fmla="*/ 1471613 h 3330725"/>
              <a:gd name="connsiteX3" fmla="*/ 11106 w 2420945"/>
              <a:gd name="connsiteY3" fmla="*/ 0 h 3330725"/>
              <a:gd name="connsiteX4" fmla="*/ 20630 w 2420945"/>
              <a:gd name="connsiteY4" fmla="*/ 2762250 h 3330725"/>
              <a:gd name="connsiteX5" fmla="*/ 1330318 w 2420945"/>
              <a:gd name="connsiteY5" fmla="*/ 2619375 h 3330725"/>
              <a:gd name="connsiteX6" fmla="*/ 592130 w 2420945"/>
              <a:gd name="connsiteY6" fmla="*/ 2676525 h 3330725"/>
              <a:gd name="connsiteX0" fmla="*/ 2201855 w 2420945"/>
              <a:gd name="connsiteY0" fmla="*/ 1947862 h 3330725"/>
              <a:gd name="connsiteX1" fmla="*/ 1697030 w 2420945"/>
              <a:gd name="connsiteY1" fmla="*/ 2419350 h 3330725"/>
              <a:gd name="connsiteX2" fmla="*/ 2363780 w 2420945"/>
              <a:gd name="connsiteY2" fmla="*/ 1471613 h 3330725"/>
              <a:gd name="connsiteX3" fmla="*/ 11106 w 2420945"/>
              <a:gd name="connsiteY3" fmla="*/ 0 h 3330725"/>
              <a:gd name="connsiteX4" fmla="*/ 20630 w 2420945"/>
              <a:gd name="connsiteY4" fmla="*/ 2762250 h 3330725"/>
              <a:gd name="connsiteX5" fmla="*/ 1330318 w 2420945"/>
              <a:gd name="connsiteY5" fmla="*/ 2619375 h 3330725"/>
              <a:gd name="connsiteX6" fmla="*/ 592130 w 2420945"/>
              <a:gd name="connsiteY6" fmla="*/ 2676525 h 3330725"/>
              <a:gd name="connsiteX0" fmla="*/ 2201855 w 2420842"/>
              <a:gd name="connsiteY0" fmla="*/ 1947862 h 3330725"/>
              <a:gd name="connsiteX1" fmla="*/ 1697030 w 2420842"/>
              <a:gd name="connsiteY1" fmla="*/ 2419350 h 3330725"/>
              <a:gd name="connsiteX2" fmla="*/ 2363780 w 2420842"/>
              <a:gd name="connsiteY2" fmla="*/ 1471613 h 3330725"/>
              <a:gd name="connsiteX3" fmla="*/ 11106 w 2420842"/>
              <a:gd name="connsiteY3" fmla="*/ 0 h 3330725"/>
              <a:gd name="connsiteX4" fmla="*/ 20630 w 2420842"/>
              <a:gd name="connsiteY4" fmla="*/ 2762250 h 3330725"/>
              <a:gd name="connsiteX5" fmla="*/ 1330318 w 2420842"/>
              <a:gd name="connsiteY5" fmla="*/ 2619375 h 3330725"/>
              <a:gd name="connsiteX6" fmla="*/ 592130 w 2420842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21624"/>
              <a:gd name="connsiteY0" fmla="*/ 1947862 h 3330725"/>
              <a:gd name="connsiteX1" fmla="*/ 1697030 w 2421624"/>
              <a:gd name="connsiteY1" fmla="*/ 2419350 h 3330725"/>
              <a:gd name="connsiteX2" fmla="*/ 2368542 w 2421624"/>
              <a:gd name="connsiteY2" fmla="*/ 1543051 h 3330725"/>
              <a:gd name="connsiteX3" fmla="*/ 11106 w 2421624"/>
              <a:gd name="connsiteY3" fmla="*/ 0 h 3330725"/>
              <a:gd name="connsiteX4" fmla="*/ 20630 w 2421624"/>
              <a:gd name="connsiteY4" fmla="*/ 2762250 h 3330725"/>
              <a:gd name="connsiteX5" fmla="*/ 1330318 w 2421624"/>
              <a:gd name="connsiteY5" fmla="*/ 2619375 h 3330725"/>
              <a:gd name="connsiteX6" fmla="*/ 592130 w 2421624"/>
              <a:gd name="connsiteY6" fmla="*/ 2676525 h 3330725"/>
              <a:gd name="connsiteX0" fmla="*/ 2201855 w 2528343"/>
              <a:gd name="connsiteY0" fmla="*/ 1947862 h 3330725"/>
              <a:gd name="connsiteX1" fmla="*/ 1697030 w 2528343"/>
              <a:gd name="connsiteY1" fmla="*/ 2419350 h 3330725"/>
              <a:gd name="connsiteX2" fmla="*/ 2368542 w 2528343"/>
              <a:gd name="connsiteY2" fmla="*/ 1543051 h 3330725"/>
              <a:gd name="connsiteX3" fmla="*/ 11106 w 2528343"/>
              <a:gd name="connsiteY3" fmla="*/ 0 h 3330725"/>
              <a:gd name="connsiteX4" fmla="*/ 20630 w 2528343"/>
              <a:gd name="connsiteY4" fmla="*/ 2762250 h 3330725"/>
              <a:gd name="connsiteX5" fmla="*/ 1330318 w 2528343"/>
              <a:gd name="connsiteY5" fmla="*/ 2619375 h 3330725"/>
              <a:gd name="connsiteX6" fmla="*/ 592130 w 2528343"/>
              <a:gd name="connsiteY6" fmla="*/ 2676525 h 3330725"/>
              <a:gd name="connsiteX0" fmla="*/ 2201855 w 2528343"/>
              <a:gd name="connsiteY0" fmla="*/ 1947862 h 3330725"/>
              <a:gd name="connsiteX1" fmla="*/ 1697030 w 2528343"/>
              <a:gd name="connsiteY1" fmla="*/ 2419350 h 3330725"/>
              <a:gd name="connsiteX2" fmla="*/ 2368542 w 2528343"/>
              <a:gd name="connsiteY2" fmla="*/ 1543051 h 3330725"/>
              <a:gd name="connsiteX3" fmla="*/ 11106 w 2528343"/>
              <a:gd name="connsiteY3" fmla="*/ 0 h 3330725"/>
              <a:gd name="connsiteX4" fmla="*/ 20630 w 2528343"/>
              <a:gd name="connsiteY4" fmla="*/ 2762250 h 3330725"/>
              <a:gd name="connsiteX5" fmla="*/ 1330318 w 2528343"/>
              <a:gd name="connsiteY5" fmla="*/ 2619375 h 3330725"/>
              <a:gd name="connsiteX6" fmla="*/ 592130 w 2528343"/>
              <a:gd name="connsiteY6" fmla="*/ 2676525 h 3330725"/>
              <a:gd name="connsiteX0" fmla="*/ 2201855 w 2529128"/>
              <a:gd name="connsiteY0" fmla="*/ 1947862 h 3330725"/>
              <a:gd name="connsiteX1" fmla="*/ 1697030 w 2529128"/>
              <a:gd name="connsiteY1" fmla="*/ 2419350 h 3330725"/>
              <a:gd name="connsiteX2" fmla="*/ 2368542 w 2529128"/>
              <a:gd name="connsiteY2" fmla="*/ 1543051 h 3330725"/>
              <a:gd name="connsiteX3" fmla="*/ 11106 w 2529128"/>
              <a:gd name="connsiteY3" fmla="*/ 0 h 3330725"/>
              <a:gd name="connsiteX4" fmla="*/ 20630 w 2529128"/>
              <a:gd name="connsiteY4" fmla="*/ 2762250 h 3330725"/>
              <a:gd name="connsiteX5" fmla="*/ 1330318 w 2529128"/>
              <a:gd name="connsiteY5" fmla="*/ 2619375 h 3330725"/>
              <a:gd name="connsiteX6" fmla="*/ 592130 w 2529128"/>
              <a:gd name="connsiteY6" fmla="*/ 2676525 h 3330725"/>
              <a:gd name="connsiteX0" fmla="*/ 2201855 w 2562232"/>
              <a:gd name="connsiteY0" fmla="*/ 1947862 h 3330725"/>
              <a:gd name="connsiteX1" fmla="*/ 1697030 w 2562232"/>
              <a:gd name="connsiteY1" fmla="*/ 2419350 h 3330725"/>
              <a:gd name="connsiteX2" fmla="*/ 2368542 w 2562232"/>
              <a:gd name="connsiteY2" fmla="*/ 1543051 h 3330725"/>
              <a:gd name="connsiteX3" fmla="*/ 11106 w 2562232"/>
              <a:gd name="connsiteY3" fmla="*/ 0 h 3330725"/>
              <a:gd name="connsiteX4" fmla="*/ 20630 w 2562232"/>
              <a:gd name="connsiteY4" fmla="*/ 2762250 h 3330725"/>
              <a:gd name="connsiteX5" fmla="*/ 1330318 w 2562232"/>
              <a:gd name="connsiteY5" fmla="*/ 2619375 h 3330725"/>
              <a:gd name="connsiteX6" fmla="*/ 592130 w 2562232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7162 w 2557539"/>
              <a:gd name="connsiteY0" fmla="*/ 1947862 h 2917632"/>
              <a:gd name="connsiteX1" fmla="*/ 1692337 w 2557539"/>
              <a:gd name="connsiteY1" fmla="*/ 2419350 h 2917632"/>
              <a:gd name="connsiteX2" fmla="*/ 2363849 w 2557539"/>
              <a:gd name="connsiteY2" fmla="*/ 1543051 h 2917632"/>
              <a:gd name="connsiteX3" fmla="*/ 6413 w 2557539"/>
              <a:gd name="connsiteY3" fmla="*/ 0 h 2917632"/>
              <a:gd name="connsiteX4" fmla="*/ 2555 w 2557539"/>
              <a:gd name="connsiteY4" fmla="*/ 2592751 h 2917632"/>
              <a:gd name="connsiteX5" fmla="*/ 1325625 w 2557539"/>
              <a:gd name="connsiteY5" fmla="*/ 2619375 h 2917632"/>
              <a:gd name="connsiteX6" fmla="*/ 587437 w 2557539"/>
              <a:gd name="connsiteY6" fmla="*/ 2676525 h 2917632"/>
              <a:gd name="connsiteX0" fmla="*/ 2194683 w 2555060"/>
              <a:gd name="connsiteY0" fmla="*/ 1947862 h 2917664"/>
              <a:gd name="connsiteX1" fmla="*/ 1689858 w 2555060"/>
              <a:gd name="connsiteY1" fmla="*/ 2419350 h 2917664"/>
              <a:gd name="connsiteX2" fmla="*/ 2361370 w 2555060"/>
              <a:gd name="connsiteY2" fmla="*/ 1543051 h 2917664"/>
              <a:gd name="connsiteX3" fmla="*/ 3934 w 2555060"/>
              <a:gd name="connsiteY3" fmla="*/ 0 h 2917664"/>
              <a:gd name="connsiteX4" fmla="*/ 76 w 2555060"/>
              <a:gd name="connsiteY4" fmla="*/ 2592751 h 2917664"/>
              <a:gd name="connsiteX5" fmla="*/ 1323146 w 2555060"/>
              <a:gd name="connsiteY5" fmla="*/ 2619375 h 2917664"/>
              <a:gd name="connsiteX6" fmla="*/ 584958 w 2555060"/>
              <a:gd name="connsiteY6" fmla="*/ 2676525 h 2917664"/>
              <a:gd name="connsiteX0" fmla="*/ 2194683 w 2555060"/>
              <a:gd name="connsiteY0" fmla="*/ 1947862 h 2917701"/>
              <a:gd name="connsiteX1" fmla="*/ 1689858 w 2555060"/>
              <a:gd name="connsiteY1" fmla="*/ 2419350 h 2917701"/>
              <a:gd name="connsiteX2" fmla="*/ 2361370 w 2555060"/>
              <a:gd name="connsiteY2" fmla="*/ 1543051 h 2917701"/>
              <a:gd name="connsiteX3" fmla="*/ 3934 w 2555060"/>
              <a:gd name="connsiteY3" fmla="*/ 0 h 2917701"/>
              <a:gd name="connsiteX4" fmla="*/ 76 w 2555060"/>
              <a:gd name="connsiteY4" fmla="*/ 2592751 h 2917701"/>
              <a:gd name="connsiteX5" fmla="*/ 1323146 w 2555060"/>
              <a:gd name="connsiteY5" fmla="*/ 2619375 h 2917701"/>
              <a:gd name="connsiteX6" fmla="*/ 584958 w 2555060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278766"/>
              <a:gd name="connsiteY0" fmla="*/ 1947862 h 2917701"/>
              <a:gd name="connsiteX1" fmla="*/ 1685924 w 2278766"/>
              <a:gd name="connsiteY1" fmla="*/ 2419350 h 2917701"/>
              <a:gd name="connsiteX2" fmla="*/ 2093911 w 2278766"/>
              <a:gd name="connsiteY2" fmla="*/ 1358901 h 2917701"/>
              <a:gd name="connsiteX3" fmla="*/ 0 w 2278766"/>
              <a:gd name="connsiteY3" fmla="*/ 0 h 2917701"/>
              <a:gd name="connsiteX4" fmla="*/ 603 w 2278766"/>
              <a:gd name="connsiteY4" fmla="*/ 2592751 h 2917701"/>
              <a:gd name="connsiteX5" fmla="*/ 1319212 w 2278766"/>
              <a:gd name="connsiteY5" fmla="*/ 2619375 h 2917701"/>
              <a:gd name="connsiteX6" fmla="*/ 581024 w 2278766"/>
              <a:gd name="connsiteY6" fmla="*/ 2676525 h 2917701"/>
              <a:gd name="connsiteX0" fmla="*/ 2190749 w 2303219"/>
              <a:gd name="connsiteY0" fmla="*/ 1947862 h 2917701"/>
              <a:gd name="connsiteX1" fmla="*/ 1685924 w 2303219"/>
              <a:gd name="connsiteY1" fmla="*/ 2419350 h 2917701"/>
              <a:gd name="connsiteX2" fmla="*/ 2093911 w 2303219"/>
              <a:gd name="connsiteY2" fmla="*/ 1358901 h 2917701"/>
              <a:gd name="connsiteX3" fmla="*/ 0 w 2303219"/>
              <a:gd name="connsiteY3" fmla="*/ 0 h 2917701"/>
              <a:gd name="connsiteX4" fmla="*/ 603 w 2303219"/>
              <a:gd name="connsiteY4" fmla="*/ 2592751 h 2917701"/>
              <a:gd name="connsiteX5" fmla="*/ 1319212 w 2303219"/>
              <a:gd name="connsiteY5" fmla="*/ 2619375 h 2917701"/>
              <a:gd name="connsiteX6" fmla="*/ 581024 w 2303219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49376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3501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4450"/>
              <a:gd name="connsiteY0" fmla="*/ 1947862 h 2917701"/>
              <a:gd name="connsiteX1" fmla="*/ 1685924 w 2314450"/>
              <a:gd name="connsiteY1" fmla="*/ 2419350 h 2917701"/>
              <a:gd name="connsiteX2" fmla="*/ 2106611 w 2314450"/>
              <a:gd name="connsiteY2" fmla="*/ 1330326 h 2917701"/>
              <a:gd name="connsiteX3" fmla="*/ 0 w 2314450"/>
              <a:gd name="connsiteY3" fmla="*/ 0 h 2917701"/>
              <a:gd name="connsiteX4" fmla="*/ 603 w 2314450"/>
              <a:gd name="connsiteY4" fmla="*/ 2592751 h 2917701"/>
              <a:gd name="connsiteX5" fmla="*/ 1319212 w 2314450"/>
              <a:gd name="connsiteY5" fmla="*/ 2619375 h 2917701"/>
              <a:gd name="connsiteX6" fmla="*/ 581024 w 231445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0326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3501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4780"/>
              <a:gd name="connsiteY0" fmla="*/ 1947862 h 2917701"/>
              <a:gd name="connsiteX1" fmla="*/ 1685924 w 2314780"/>
              <a:gd name="connsiteY1" fmla="*/ 2419350 h 2917701"/>
              <a:gd name="connsiteX2" fmla="*/ 2103436 w 2314780"/>
              <a:gd name="connsiteY2" fmla="*/ 1333501 h 2917701"/>
              <a:gd name="connsiteX3" fmla="*/ 0 w 2314780"/>
              <a:gd name="connsiteY3" fmla="*/ 0 h 2917701"/>
              <a:gd name="connsiteX4" fmla="*/ 603 w 2314780"/>
              <a:gd name="connsiteY4" fmla="*/ 2592751 h 2917701"/>
              <a:gd name="connsiteX5" fmla="*/ 1319212 w 2314780"/>
              <a:gd name="connsiteY5" fmla="*/ 2619375 h 2917701"/>
              <a:gd name="connsiteX6" fmla="*/ 581024 w 2314780"/>
              <a:gd name="connsiteY6" fmla="*/ 2676525 h 2917701"/>
              <a:gd name="connsiteX0" fmla="*/ 2190749 w 2314780"/>
              <a:gd name="connsiteY0" fmla="*/ 1947862 h 2898204"/>
              <a:gd name="connsiteX1" fmla="*/ 1685924 w 2314780"/>
              <a:gd name="connsiteY1" fmla="*/ 2419350 h 2898204"/>
              <a:gd name="connsiteX2" fmla="*/ 2103436 w 2314780"/>
              <a:gd name="connsiteY2" fmla="*/ 1333501 h 2898204"/>
              <a:gd name="connsiteX3" fmla="*/ 0 w 2314780"/>
              <a:gd name="connsiteY3" fmla="*/ 0 h 2898204"/>
              <a:gd name="connsiteX4" fmla="*/ 3778 w 2314780"/>
              <a:gd name="connsiteY4" fmla="*/ 2567351 h 2898204"/>
              <a:gd name="connsiteX5" fmla="*/ 1319212 w 2314780"/>
              <a:gd name="connsiteY5" fmla="*/ 2619375 h 2898204"/>
              <a:gd name="connsiteX6" fmla="*/ 581024 w 2314780"/>
              <a:gd name="connsiteY6" fmla="*/ 2676525 h 2898204"/>
              <a:gd name="connsiteX0" fmla="*/ 2190749 w 2314780"/>
              <a:gd name="connsiteY0" fmla="*/ 1947862 h 2890950"/>
              <a:gd name="connsiteX1" fmla="*/ 1685924 w 2314780"/>
              <a:gd name="connsiteY1" fmla="*/ 2419350 h 2890950"/>
              <a:gd name="connsiteX2" fmla="*/ 2103436 w 2314780"/>
              <a:gd name="connsiteY2" fmla="*/ 1333501 h 2890950"/>
              <a:gd name="connsiteX3" fmla="*/ 0 w 2314780"/>
              <a:gd name="connsiteY3" fmla="*/ 0 h 2890950"/>
              <a:gd name="connsiteX4" fmla="*/ 3778 w 2314780"/>
              <a:gd name="connsiteY4" fmla="*/ 2557826 h 2890950"/>
              <a:gd name="connsiteX5" fmla="*/ 1319212 w 2314780"/>
              <a:gd name="connsiteY5" fmla="*/ 2619375 h 2890950"/>
              <a:gd name="connsiteX6" fmla="*/ 581024 w 2314780"/>
              <a:gd name="connsiteY6" fmla="*/ 2676525 h 2890950"/>
              <a:gd name="connsiteX0" fmla="*/ 2190749 w 2314780"/>
              <a:gd name="connsiteY0" fmla="*/ 1947862 h 2874151"/>
              <a:gd name="connsiteX1" fmla="*/ 1685924 w 2314780"/>
              <a:gd name="connsiteY1" fmla="*/ 2419350 h 2874151"/>
              <a:gd name="connsiteX2" fmla="*/ 2103436 w 2314780"/>
              <a:gd name="connsiteY2" fmla="*/ 1333501 h 2874151"/>
              <a:gd name="connsiteX3" fmla="*/ 0 w 2314780"/>
              <a:gd name="connsiteY3" fmla="*/ 0 h 2874151"/>
              <a:gd name="connsiteX4" fmla="*/ 603 w 2314780"/>
              <a:gd name="connsiteY4" fmla="*/ 2535601 h 2874151"/>
              <a:gd name="connsiteX5" fmla="*/ 1319212 w 2314780"/>
              <a:gd name="connsiteY5" fmla="*/ 2619375 h 2874151"/>
              <a:gd name="connsiteX6" fmla="*/ 581024 w 2314780"/>
              <a:gd name="connsiteY6" fmla="*/ 2676525 h 2874151"/>
              <a:gd name="connsiteX0" fmla="*/ 2196613 w 2320644"/>
              <a:gd name="connsiteY0" fmla="*/ 1947862 h 2881329"/>
              <a:gd name="connsiteX1" fmla="*/ 1691788 w 2320644"/>
              <a:gd name="connsiteY1" fmla="*/ 2419350 h 2881329"/>
              <a:gd name="connsiteX2" fmla="*/ 2109300 w 2320644"/>
              <a:gd name="connsiteY2" fmla="*/ 1333501 h 2881329"/>
              <a:gd name="connsiteX3" fmla="*/ 5864 w 2320644"/>
              <a:gd name="connsiteY3" fmla="*/ 0 h 2881329"/>
              <a:gd name="connsiteX4" fmla="*/ 117 w 2320644"/>
              <a:gd name="connsiteY4" fmla="*/ 2545126 h 2881329"/>
              <a:gd name="connsiteX5" fmla="*/ 1325076 w 2320644"/>
              <a:gd name="connsiteY5" fmla="*/ 2619375 h 2881329"/>
              <a:gd name="connsiteX6" fmla="*/ 586888 w 2320644"/>
              <a:gd name="connsiteY6" fmla="*/ 2676525 h 2881329"/>
              <a:gd name="connsiteX0" fmla="*/ 2190749 w 2314780"/>
              <a:gd name="connsiteY0" fmla="*/ 1947862 h 2883728"/>
              <a:gd name="connsiteX1" fmla="*/ 1685924 w 2314780"/>
              <a:gd name="connsiteY1" fmla="*/ 2419350 h 2883728"/>
              <a:gd name="connsiteX2" fmla="*/ 2103436 w 2314780"/>
              <a:gd name="connsiteY2" fmla="*/ 1333501 h 2883728"/>
              <a:gd name="connsiteX3" fmla="*/ 0 w 2314780"/>
              <a:gd name="connsiteY3" fmla="*/ 0 h 2883728"/>
              <a:gd name="connsiteX4" fmla="*/ 603 w 2314780"/>
              <a:gd name="connsiteY4" fmla="*/ 2548301 h 2883728"/>
              <a:gd name="connsiteX5" fmla="*/ 1319212 w 2314780"/>
              <a:gd name="connsiteY5" fmla="*/ 2619375 h 2883728"/>
              <a:gd name="connsiteX6" fmla="*/ 581024 w 2314780"/>
              <a:gd name="connsiteY6" fmla="*/ 2676525 h 2883728"/>
              <a:gd name="connsiteX0" fmla="*/ 2191130 w 2315161"/>
              <a:gd name="connsiteY0" fmla="*/ 1947862 h 2883728"/>
              <a:gd name="connsiteX1" fmla="*/ 1686305 w 2315161"/>
              <a:gd name="connsiteY1" fmla="*/ 2419350 h 2883728"/>
              <a:gd name="connsiteX2" fmla="*/ 2103817 w 2315161"/>
              <a:gd name="connsiteY2" fmla="*/ 1333501 h 2883728"/>
              <a:gd name="connsiteX3" fmla="*/ 381 w 2315161"/>
              <a:gd name="connsiteY3" fmla="*/ 0 h 2883728"/>
              <a:gd name="connsiteX4" fmla="*/ 984 w 2315161"/>
              <a:gd name="connsiteY4" fmla="*/ 2548301 h 2883728"/>
              <a:gd name="connsiteX5" fmla="*/ 1319593 w 2315161"/>
              <a:gd name="connsiteY5" fmla="*/ 2619375 h 2883728"/>
              <a:gd name="connsiteX6" fmla="*/ 581405 w 2315161"/>
              <a:gd name="connsiteY6" fmla="*/ 2676525 h 2883728"/>
              <a:gd name="connsiteX0" fmla="*/ 2286489 w 2410520"/>
              <a:gd name="connsiteY0" fmla="*/ 1947862 h 2753591"/>
              <a:gd name="connsiteX1" fmla="*/ 1781664 w 2410520"/>
              <a:gd name="connsiteY1" fmla="*/ 2419350 h 2753591"/>
              <a:gd name="connsiteX2" fmla="*/ 2199176 w 2410520"/>
              <a:gd name="connsiteY2" fmla="*/ 1333501 h 2753591"/>
              <a:gd name="connsiteX3" fmla="*/ 95740 w 2410520"/>
              <a:gd name="connsiteY3" fmla="*/ 0 h 2753591"/>
              <a:gd name="connsiteX4" fmla="*/ 96343 w 2410520"/>
              <a:gd name="connsiteY4" fmla="*/ 2548301 h 2753591"/>
              <a:gd name="connsiteX5" fmla="*/ 1392727 w 2410520"/>
              <a:gd name="connsiteY5" fmla="*/ 2609850 h 2753591"/>
              <a:gd name="connsiteX6" fmla="*/ 676764 w 2410520"/>
              <a:gd name="connsiteY6" fmla="*/ 2676525 h 2753591"/>
              <a:gd name="connsiteX0" fmla="*/ 2285550 w 2409581"/>
              <a:gd name="connsiteY0" fmla="*/ 1947862 h 2751273"/>
              <a:gd name="connsiteX1" fmla="*/ 1780725 w 2409581"/>
              <a:gd name="connsiteY1" fmla="*/ 2419350 h 2751273"/>
              <a:gd name="connsiteX2" fmla="*/ 2198237 w 2409581"/>
              <a:gd name="connsiteY2" fmla="*/ 1333501 h 2751273"/>
              <a:gd name="connsiteX3" fmla="*/ 94801 w 2409581"/>
              <a:gd name="connsiteY3" fmla="*/ 0 h 2751273"/>
              <a:gd name="connsiteX4" fmla="*/ 95404 w 2409581"/>
              <a:gd name="connsiteY4" fmla="*/ 2548301 h 2751273"/>
              <a:gd name="connsiteX5" fmla="*/ 1379088 w 2409581"/>
              <a:gd name="connsiteY5" fmla="*/ 2603500 h 2751273"/>
              <a:gd name="connsiteX6" fmla="*/ 675825 w 2409581"/>
              <a:gd name="connsiteY6" fmla="*/ 2676525 h 2751273"/>
              <a:gd name="connsiteX0" fmla="*/ 2285784 w 2409815"/>
              <a:gd name="connsiteY0" fmla="*/ 1947862 h 2748987"/>
              <a:gd name="connsiteX1" fmla="*/ 1780959 w 2409815"/>
              <a:gd name="connsiteY1" fmla="*/ 2419350 h 2748987"/>
              <a:gd name="connsiteX2" fmla="*/ 2198471 w 2409815"/>
              <a:gd name="connsiteY2" fmla="*/ 1333501 h 2748987"/>
              <a:gd name="connsiteX3" fmla="*/ 95035 w 2409815"/>
              <a:gd name="connsiteY3" fmla="*/ 0 h 2748987"/>
              <a:gd name="connsiteX4" fmla="*/ 95638 w 2409815"/>
              <a:gd name="connsiteY4" fmla="*/ 2548301 h 2748987"/>
              <a:gd name="connsiteX5" fmla="*/ 1382497 w 2409815"/>
              <a:gd name="connsiteY5" fmla="*/ 2597150 h 2748987"/>
              <a:gd name="connsiteX6" fmla="*/ 676059 w 2409815"/>
              <a:gd name="connsiteY6" fmla="*/ 2676525 h 2748987"/>
              <a:gd name="connsiteX0" fmla="*/ 2286254 w 2410285"/>
              <a:gd name="connsiteY0" fmla="*/ 1947862 h 2748987"/>
              <a:gd name="connsiteX1" fmla="*/ 1781429 w 2410285"/>
              <a:gd name="connsiteY1" fmla="*/ 2419350 h 2748987"/>
              <a:gd name="connsiteX2" fmla="*/ 2198941 w 2410285"/>
              <a:gd name="connsiteY2" fmla="*/ 1333501 h 2748987"/>
              <a:gd name="connsiteX3" fmla="*/ 95505 w 2410285"/>
              <a:gd name="connsiteY3" fmla="*/ 0 h 2748987"/>
              <a:gd name="connsiteX4" fmla="*/ 96108 w 2410285"/>
              <a:gd name="connsiteY4" fmla="*/ 2548301 h 2748987"/>
              <a:gd name="connsiteX5" fmla="*/ 1389317 w 2410285"/>
              <a:gd name="connsiteY5" fmla="*/ 2597150 h 2748987"/>
              <a:gd name="connsiteX6" fmla="*/ 676529 w 2410285"/>
              <a:gd name="connsiteY6" fmla="*/ 2676525 h 2748987"/>
              <a:gd name="connsiteX0" fmla="*/ 2286254 w 2286254"/>
              <a:gd name="connsiteY0" fmla="*/ 1947862 h 2748987"/>
              <a:gd name="connsiteX1" fmla="*/ 1765554 w 2286254"/>
              <a:gd name="connsiteY1" fmla="*/ 2419350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56029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30629 w 2286254"/>
              <a:gd name="connsiteY1" fmla="*/ 242887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887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0840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0840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328941"/>
              <a:gd name="connsiteY0" fmla="*/ 1947862 h 2748987"/>
              <a:gd name="connsiteX1" fmla="*/ 1708404 w 2328941"/>
              <a:gd name="connsiteY1" fmla="*/ 2422525 h 2748987"/>
              <a:gd name="connsiteX2" fmla="*/ 2198941 w 2328941"/>
              <a:gd name="connsiteY2" fmla="*/ 1333501 h 2748987"/>
              <a:gd name="connsiteX3" fmla="*/ 95505 w 2328941"/>
              <a:gd name="connsiteY3" fmla="*/ 0 h 2748987"/>
              <a:gd name="connsiteX4" fmla="*/ 96108 w 2328941"/>
              <a:gd name="connsiteY4" fmla="*/ 2548301 h 2748987"/>
              <a:gd name="connsiteX5" fmla="*/ 1389317 w 2328941"/>
              <a:gd name="connsiteY5" fmla="*/ 2597150 h 2748987"/>
              <a:gd name="connsiteX6" fmla="*/ 676529 w 2328941"/>
              <a:gd name="connsiteY6" fmla="*/ 2676525 h 2748987"/>
              <a:gd name="connsiteX0" fmla="*/ 2286254 w 2310634"/>
              <a:gd name="connsiteY0" fmla="*/ 1947862 h 2748987"/>
              <a:gd name="connsiteX1" fmla="*/ 1708404 w 2310634"/>
              <a:gd name="connsiteY1" fmla="*/ 2422525 h 2748987"/>
              <a:gd name="connsiteX2" fmla="*/ 2205291 w 2310634"/>
              <a:gd name="connsiteY2" fmla="*/ 1327151 h 2748987"/>
              <a:gd name="connsiteX3" fmla="*/ 95505 w 2310634"/>
              <a:gd name="connsiteY3" fmla="*/ 0 h 2748987"/>
              <a:gd name="connsiteX4" fmla="*/ 96108 w 2310634"/>
              <a:gd name="connsiteY4" fmla="*/ 2548301 h 2748987"/>
              <a:gd name="connsiteX5" fmla="*/ 1389317 w 2310634"/>
              <a:gd name="connsiteY5" fmla="*/ 2597150 h 2748987"/>
              <a:gd name="connsiteX6" fmla="*/ 676529 w 2310634"/>
              <a:gd name="connsiteY6" fmla="*/ 2676525 h 2748987"/>
              <a:gd name="connsiteX0" fmla="*/ 2286254 w 2310634"/>
              <a:gd name="connsiteY0" fmla="*/ 1947862 h 2748987"/>
              <a:gd name="connsiteX1" fmla="*/ 1708404 w 2310634"/>
              <a:gd name="connsiteY1" fmla="*/ 2422525 h 2748987"/>
              <a:gd name="connsiteX2" fmla="*/ 2205291 w 2310634"/>
              <a:gd name="connsiteY2" fmla="*/ 1330326 h 2748987"/>
              <a:gd name="connsiteX3" fmla="*/ 95505 w 2310634"/>
              <a:gd name="connsiteY3" fmla="*/ 0 h 2748987"/>
              <a:gd name="connsiteX4" fmla="*/ 96108 w 2310634"/>
              <a:gd name="connsiteY4" fmla="*/ 2548301 h 2748987"/>
              <a:gd name="connsiteX5" fmla="*/ 1389317 w 2310634"/>
              <a:gd name="connsiteY5" fmla="*/ 2597150 h 2748987"/>
              <a:gd name="connsiteX6" fmla="*/ 676529 w 2310634"/>
              <a:gd name="connsiteY6" fmla="*/ 2676525 h 2748987"/>
              <a:gd name="connsiteX0" fmla="*/ 2190864 w 2215244"/>
              <a:gd name="connsiteY0" fmla="*/ 1947862 h 2771494"/>
              <a:gd name="connsiteX1" fmla="*/ 1613014 w 2215244"/>
              <a:gd name="connsiteY1" fmla="*/ 2422525 h 2771494"/>
              <a:gd name="connsiteX2" fmla="*/ 2109901 w 2215244"/>
              <a:gd name="connsiteY2" fmla="*/ 1330326 h 2771494"/>
              <a:gd name="connsiteX3" fmla="*/ 115 w 2215244"/>
              <a:gd name="connsiteY3" fmla="*/ 0 h 2771494"/>
              <a:gd name="connsiteX4" fmla="*/ 718 w 2215244"/>
              <a:gd name="connsiteY4" fmla="*/ 2548301 h 2771494"/>
              <a:gd name="connsiteX5" fmla="*/ 1293927 w 2215244"/>
              <a:gd name="connsiteY5" fmla="*/ 2597150 h 2771494"/>
              <a:gd name="connsiteX6" fmla="*/ 581139 w 2215244"/>
              <a:gd name="connsiteY6" fmla="*/ 2676525 h 2771494"/>
              <a:gd name="connsiteX0" fmla="*/ 2191657 w 2216037"/>
              <a:gd name="connsiteY0" fmla="*/ 1947862 h 3022481"/>
              <a:gd name="connsiteX1" fmla="*/ 1613807 w 2216037"/>
              <a:gd name="connsiteY1" fmla="*/ 2422525 h 3022481"/>
              <a:gd name="connsiteX2" fmla="*/ 2110694 w 2216037"/>
              <a:gd name="connsiteY2" fmla="*/ 1330326 h 3022481"/>
              <a:gd name="connsiteX3" fmla="*/ 908 w 2216037"/>
              <a:gd name="connsiteY3" fmla="*/ 0 h 3022481"/>
              <a:gd name="connsiteX4" fmla="*/ 1511 w 2216037"/>
              <a:gd name="connsiteY4" fmla="*/ 2548301 h 3022481"/>
              <a:gd name="connsiteX5" fmla="*/ 1294720 w 2216037"/>
              <a:gd name="connsiteY5" fmla="*/ 2597150 h 3022481"/>
              <a:gd name="connsiteX6" fmla="*/ 581932 w 2216037"/>
              <a:gd name="connsiteY6" fmla="*/ 2676525 h 3022481"/>
              <a:gd name="connsiteX0" fmla="*/ 1988457 w 2218869"/>
              <a:gd name="connsiteY0" fmla="*/ 1849437 h 3022481"/>
              <a:gd name="connsiteX1" fmla="*/ 1613807 w 2218869"/>
              <a:gd name="connsiteY1" fmla="*/ 2422525 h 3022481"/>
              <a:gd name="connsiteX2" fmla="*/ 2110694 w 2218869"/>
              <a:gd name="connsiteY2" fmla="*/ 1330326 h 3022481"/>
              <a:gd name="connsiteX3" fmla="*/ 908 w 2218869"/>
              <a:gd name="connsiteY3" fmla="*/ 0 h 3022481"/>
              <a:gd name="connsiteX4" fmla="*/ 1511 w 2218869"/>
              <a:gd name="connsiteY4" fmla="*/ 2548301 h 3022481"/>
              <a:gd name="connsiteX5" fmla="*/ 1294720 w 2218869"/>
              <a:gd name="connsiteY5" fmla="*/ 2597150 h 3022481"/>
              <a:gd name="connsiteX6" fmla="*/ 581932 w 2218869"/>
              <a:gd name="connsiteY6" fmla="*/ 2676525 h 3022481"/>
              <a:gd name="connsiteX0" fmla="*/ 2007507 w 2218597"/>
              <a:gd name="connsiteY0" fmla="*/ 1846262 h 3022481"/>
              <a:gd name="connsiteX1" fmla="*/ 1613807 w 2218597"/>
              <a:gd name="connsiteY1" fmla="*/ 2422525 h 3022481"/>
              <a:gd name="connsiteX2" fmla="*/ 2110694 w 2218597"/>
              <a:gd name="connsiteY2" fmla="*/ 1330326 h 3022481"/>
              <a:gd name="connsiteX3" fmla="*/ 908 w 2218597"/>
              <a:gd name="connsiteY3" fmla="*/ 0 h 3022481"/>
              <a:gd name="connsiteX4" fmla="*/ 1511 w 2218597"/>
              <a:gd name="connsiteY4" fmla="*/ 2548301 h 3022481"/>
              <a:gd name="connsiteX5" fmla="*/ 1294720 w 2218597"/>
              <a:gd name="connsiteY5" fmla="*/ 2597150 h 3022481"/>
              <a:gd name="connsiteX6" fmla="*/ 581932 w 2218597"/>
              <a:gd name="connsiteY6" fmla="*/ 2676525 h 3022481"/>
              <a:gd name="connsiteX0" fmla="*/ 2010682 w 2218552"/>
              <a:gd name="connsiteY0" fmla="*/ 1862137 h 3022481"/>
              <a:gd name="connsiteX1" fmla="*/ 1613807 w 2218552"/>
              <a:gd name="connsiteY1" fmla="*/ 2422525 h 3022481"/>
              <a:gd name="connsiteX2" fmla="*/ 2110694 w 2218552"/>
              <a:gd name="connsiteY2" fmla="*/ 1330326 h 3022481"/>
              <a:gd name="connsiteX3" fmla="*/ 908 w 2218552"/>
              <a:gd name="connsiteY3" fmla="*/ 0 h 3022481"/>
              <a:gd name="connsiteX4" fmla="*/ 1511 w 2218552"/>
              <a:gd name="connsiteY4" fmla="*/ 2548301 h 3022481"/>
              <a:gd name="connsiteX5" fmla="*/ 1294720 w 2218552"/>
              <a:gd name="connsiteY5" fmla="*/ 2597150 h 3022481"/>
              <a:gd name="connsiteX6" fmla="*/ 581932 w 2218552"/>
              <a:gd name="connsiteY6" fmla="*/ 2676525 h 3022481"/>
              <a:gd name="connsiteX0" fmla="*/ 2010682 w 2218552"/>
              <a:gd name="connsiteY0" fmla="*/ 1862137 h 3022481"/>
              <a:gd name="connsiteX1" fmla="*/ 1613807 w 2218552"/>
              <a:gd name="connsiteY1" fmla="*/ 2422525 h 3022481"/>
              <a:gd name="connsiteX2" fmla="*/ 2110694 w 2218552"/>
              <a:gd name="connsiteY2" fmla="*/ 1330326 h 3022481"/>
              <a:gd name="connsiteX3" fmla="*/ 908 w 2218552"/>
              <a:gd name="connsiteY3" fmla="*/ 0 h 3022481"/>
              <a:gd name="connsiteX4" fmla="*/ 1511 w 2218552"/>
              <a:gd name="connsiteY4" fmla="*/ 2548301 h 3022481"/>
              <a:gd name="connsiteX5" fmla="*/ 1294720 w 2218552"/>
              <a:gd name="connsiteY5" fmla="*/ 2597150 h 3022481"/>
              <a:gd name="connsiteX6" fmla="*/ 581932 w 2218552"/>
              <a:gd name="connsiteY6" fmla="*/ 2676525 h 3022481"/>
              <a:gd name="connsiteX0" fmla="*/ 2010682 w 2218552"/>
              <a:gd name="connsiteY0" fmla="*/ 1862137 h 3182443"/>
              <a:gd name="connsiteX1" fmla="*/ 1613807 w 2218552"/>
              <a:gd name="connsiteY1" fmla="*/ 2422525 h 3182443"/>
              <a:gd name="connsiteX2" fmla="*/ 2110694 w 2218552"/>
              <a:gd name="connsiteY2" fmla="*/ 1330326 h 3182443"/>
              <a:gd name="connsiteX3" fmla="*/ 908 w 2218552"/>
              <a:gd name="connsiteY3" fmla="*/ 0 h 3182443"/>
              <a:gd name="connsiteX4" fmla="*/ 1511 w 2218552"/>
              <a:gd name="connsiteY4" fmla="*/ 2548301 h 3182443"/>
              <a:gd name="connsiteX5" fmla="*/ 1294720 w 2218552"/>
              <a:gd name="connsiteY5" fmla="*/ 2597150 h 3182443"/>
              <a:gd name="connsiteX6" fmla="*/ 581932 w 2218552"/>
              <a:gd name="connsiteY6" fmla="*/ 2676525 h 3182443"/>
              <a:gd name="connsiteX0" fmla="*/ 2010682 w 2218552"/>
              <a:gd name="connsiteY0" fmla="*/ 1862137 h 3182444"/>
              <a:gd name="connsiteX1" fmla="*/ 1613807 w 2218552"/>
              <a:gd name="connsiteY1" fmla="*/ 2422525 h 3182444"/>
              <a:gd name="connsiteX2" fmla="*/ 2110694 w 2218552"/>
              <a:gd name="connsiteY2" fmla="*/ 1330326 h 3182444"/>
              <a:gd name="connsiteX3" fmla="*/ 908 w 2218552"/>
              <a:gd name="connsiteY3" fmla="*/ 0 h 3182444"/>
              <a:gd name="connsiteX4" fmla="*/ 1511 w 2218552"/>
              <a:gd name="connsiteY4" fmla="*/ 2548301 h 3182444"/>
              <a:gd name="connsiteX5" fmla="*/ 1294720 w 2218552"/>
              <a:gd name="connsiteY5" fmla="*/ 2597150 h 3182444"/>
              <a:gd name="connsiteX6" fmla="*/ 581932 w 2218552"/>
              <a:gd name="connsiteY6" fmla="*/ 2676525 h 3182444"/>
              <a:gd name="connsiteX0" fmla="*/ 2010682 w 2218552"/>
              <a:gd name="connsiteY0" fmla="*/ 1862137 h 3225035"/>
              <a:gd name="connsiteX1" fmla="*/ 1613807 w 2218552"/>
              <a:gd name="connsiteY1" fmla="*/ 2422525 h 3225035"/>
              <a:gd name="connsiteX2" fmla="*/ 2110694 w 2218552"/>
              <a:gd name="connsiteY2" fmla="*/ 1330326 h 3225035"/>
              <a:gd name="connsiteX3" fmla="*/ 908 w 2218552"/>
              <a:gd name="connsiteY3" fmla="*/ 0 h 3225035"/>
              <a:gd name="connsiteX4" fmla="*/ 1511 w 2218552"/>
              <a:gd name="connsiteY4" fmla="*/ 2548301 h 3225035"/>
              <a:gd name="connsiteX5" fmla="*/ 1294720 w 2218552"/>
              <a:gd name="connsiteY5" fmla="*/ 2597150 h 3225035"/>
              <a:gd name="connsiteX6" fmla="*/ 581932 w 2218552"/>
              <a:gd name="connsiteY6" fmla="*/ 2676525 h 3225035"/>
              <a:gd name="connsiteX0" fmla="*/ 2009898 w 2217768"/>
              <a:gd name="connsiteY0" fmla="*/ 1862137 h 3169739"/>
              <a:gd name="connsiteX1" fmla="*/ 1613023 w 2217768"/>
              <a:gd name="connsiteY1" fmla="*/ 2422525 h 3169739"/>
              <a:gd name="connsiteX2" fmla="*/ 2109910 w 2217768"/>
              <a:gd name="connsiteY2" fmla="*/ 1330326 h 3169739"/>
              <a:gd name="connsiteX3" fmla="*/ 124 w 2217768"/>
              <a:gd name="connsiteY3" fmla="*/ 0 h 3169739"/>
              <a:gd name="connsiteX4" fmla="*/ 727 w 2217768"/>
              <a:gd name="connsiteY4" fmla="*/ 2548301 h 3169739"/>
              <a:gd name="connsiteX5" fmla="*/ 1293936 w 2217768"/>
              <a:gd name="connsiteY5" fmla="*/ 2597150 h 3169739"/>
              <a:gd name="connsiteX6" fmla="*/ 581148 w 2217768"/>
              <a:gd name="connsiteY6" fmla="*/ 2676525 h 3169739"/>
              <a:gd name="connsiteX0" fmla="*/ 2009898 w 2217768"/>
              <a:gd name="connsiteY0" fmla="*/ 1862137 h 3192162"/>
              <a:gd name="connsiteX1" fmla="*/ 1613023 w 2217768"/>
              <a:gd name="connsiteY1" fmla="*/ 2422525 h 3192162"/>
              <a:gd name="connsiteX2" fmla="*/ 2109910 w 2217768"/>
              <a:gd name="connsiteY2" fmla="*/ 1330326 h 3192162"/>
              <a:gd name="connsiteX3" fmla="*/ 124 w 2217768"/>
              <a:gd name="connsiteY3" fmla="*/ 0 h 3192162"/>
              <a:gd name="connsiteX4" fmla="*/ 727 w 2217768"/>
              <a:gd name="connsiteY4" fmla="*/ 2548301 h 3192162"/>
              <a:gd name="connsiteX5" fmla="*/ 1293936 w 2217768"/>
              <a:gd name="connsiteY5" fmla="*/ 2597150 h 3192162"/>
              <a:gd name="connsiteX6" fmla="*/ 581148 w 2217768"/>
              <a:gd name="connsiteY6" fmla="*/ 2676525 h 3192162"/>
              <a:gd name="connsiteX0" fmla="*/ 2009898 w 2217768"/>
              <a:gd name="connsiteY0" fmla="*/ 1862137 h 3180914"/>
              <a:gd name="connsiteX1" fmla="*/ 1613023 w 2217768"/>
              <a:gd name="connsiteY1" fmla="*/ 2422525 h 3180914"/>
              <a:gd name="connsiteX2" fmla="*/ 2109910 w 2217768"/>
              <a:gd name="connsiteY2" fmla="*/ 1330326 h 3180914"/>
              <a:gd name="connsiteX3" fmla="*/ 124 w 2217768"/>
              <a:gd name="connsiteY3" fmla="*/ 0 h 3180914"/>
              <a:gd name="connsiteX4" fmla="*/ 727 w 2217768"/>
              <a:gd name="connsiteY4" fmla="*/ 2548301 h 3180914"/>
              <a:gd name="connsiteX5" fmla="*/ 1293936 w 2217768"/>
              <a:gd name="connsiteY5" fmla="*/ 2597150 h 3180914"/>
              <a:gd name="connsiteX6" fmla="*/ 581148 w 2217768"/>
              <a:gd name="connsiteY6" fmla="*/ 2676525 h 3180914"/>
              <a:gd name="connsiteX0" fmla="*/ 2009898 w 2217768"/>
              <a:gd name="connsiteY0" fmla="*/ 1862137 h 3188855"/>
              <a:gd name="connsiteX1" fmla="*/ 1613023 w 2217768"/>
              <a:gd name="connsiteY1" fmla="*/ 2422525 h 3188855"/>
              <a:gd name="connsiteX2" fmla="*/ 2109910 w 2217768"/>
              <a:gd name="connsiteY2" fmla="*/ 1330326 h 3188855"/>
              <a:gd name="connsiteX3" fmla="*/ 124 w 2217768"/>
              <a:gd name="connsiteY3" fmla="*/ 0 h 3188855"/>
              <a:gd name="connsiteX4" fmla="*/ 727 w 2217768"/>
              <a:gd name="connsiteY4" fmla="*/ 2548301 h 3188855"/>
              <a:gd name="connsiteX5" fmla="*/ 1293936 w 2217768"/>
              <a:gd name="connsiteY5" fmla="*/ 2597150 h 3188855"/>
              <a:gd name="connsiteX6" fmla="*/ 581148 w 2217768"/>
              <a:gd name="connsiteY6" fmla="*/ 2676525 h 3188855"/>
              <a:gd name="connsiteX0" fmla="*/ 2009898 w 2217768"/>
              <a:gd name="connsiteY0" fmla="*/ 1862137 h 3198010"/>
              <a:gd name="connsiteX1" fmla="*/ 1613023 w 2217768"/>
              <a:gd name="connsiteY1" fmla="*/ 2422525 h 3198010"/>
              <a:gd name="connsiteX2" fmla="*/ 2109910 w 2217768"/>
              <a:gd name="connsiteY2" fmla="*/ 1330326 h 3198010"/>
              <a:gd name="connsiteX3" fmla="*/ 124 w 2217768"/>
              <a:gd name="connsiteY3" fmla="*/ 0 h 3198010"/>
              <a:gd name="connsiteX4" fmla="*/ 727 w 2217768"/>
              <a:gd name="connsiteY4" fmla="*/ 2548301 h 3198010"/>
              <a:gd name="connsiteX5" fmla="*/ 1293936 w 2217768"/>
              <a:gd name="connsiteY5" fmla="*/ 2597150 h 3198010"/>
              <a:gd name="connsiteX6" fmla="*/ 581148 w 2217768"/>
              <a:gd name="connsiteY6" fmla="*/ 2676525 h 3198010"/>
              <a:gd name="connsiteX0" fmla="*/ 2009898 w 2217768"/>
              <a:gd name="connsiteY0" fmla="*/ 1862137 h 3207246"/>
              <a:gd name="connsiteX1" fmla="*/ 1613023 w 2217768"/>
              <a:gd name="connsiteY1" fmla="*/ 2422525 h 3207246"/>
              <a:gd name="connsiteX2" fmla="*/ 2109910 w 2217768"/>
              <a:gd name="connsiteY2" fmla="*/ 1330326 h 3207246"/>
              <a:gd name="connsiteX3" fmla="*/ 124 w 2217768"/>
              <a:gd name="connsiteY3" fmla="*/ 0 h 3207246"/>
              <a:gd name="connsiteX4" fmla="*/ 727 w 2217768"/>
              <a:gd name="connsiteY4" fmla="*/ 2548301 h 3207246"/>
              <a:gd name="connsiteX5" fmla="*/ 1293936 w 2217768"/>
              <a:gd name="connsiteY5" fmla="*/ 2597150 h 3207246"/>
              <a:gd name="connsiteX6" fmla="*/ 581148 w 2217768"/>
              <a:gd name="connsiteY6" fmla="*/ 2676525 h 3207246"/>
              <a:gd name="connsiteX0" fmla="*/ 2009898 w 2217768"/>
              <a:gd name="connsiteY0" fmla="*/ 1862137 h 3207246"/>
              <a:gd name="connsiteX1" fmla="*/ 1613023 w 2217768"/>
              <a:gd name="connsiteY1" fmla="*/ 2422525 h 3207246"/>
              <a:gd name="connsiteX2" fmla="*/ 2109910 w 2217768"/>
              <a:gd name="connsiteY2" fmla="*/ 1330326 h 3207246"/>
              <a:gd name="connsiteX3" fmla="*/ 124 w 2217768"/>
              <a:gd name="connsiteY3" fmla="*/ 0 h 3207246"/>
              <a:gd name="connsiteX4" fmla="*/ 727 w 2217768"/>
              <a:gd name="connsiteY4" fmla="*/ 2548301 h 3207246"/>
              <a:gd name="connsiteX5" fmla="*/ 1293936 w 2217768"/>
              <a:gd name="connsiteY5" fmla="*/ 2597150 h 3207246"/>
              <a:gd name="connsiteX6" fmla="*/ 581148 w 2217768"/>
              <a:gd name="connsiteY6" fmla="*/ 2676525 h 3207246"/>
              <a:gd name="connsiteX0" fmla="*/ 2009897 w 2217767"/>
              <a:gd name="connsiteY0" fmla="*/ 1862137 h 3190264"/>
              <a:gd name="connsiteX1" fmla="*/ 1613022 w 2217767"/>
              <a:gd name="connsiteY1" fmla="*/ 2422525 h 3190264"/>
              <a:gd name="connsiteX2" fmla="*/ 2109909 w 2217767"/>
              <a:gd name="connsiteY2" fmla="*/ 1330326 h 3190264"/>
              <a:gd name="connsiteX3" fmla="*/ 123 w 2217767"/>
              <a:gd name="connsiteY3" fmla="*/ 0 h 3190264"/>
              <a:gd name="connsiteX4" fmla="*/ 726 w 2217767"/>
              <a:gd name="connsiteY4" fmla="*/ 2548301 h 3190264"/>
              <a:gd name="connsiteX5" fmla="*/ 1293935 w 2217767"/>
              <a:gd name="connsiteY5" fmla="*/ 2597150 h 3190264"/>
              <a:gd name="connsiteX6" fmla="*/ 581147 w 2217767"/>
              <a:gd name="connsiteY6" fmla="*/ 2676525 h 3190264"/>
              <a:gd name="connsiteX0" fmla="*/ 2009897 w 2217767"/>
              <a:gd name="connsiteY0" fmla="*/ 1862137 h 3196306"/>
              <a:gd name="connsiteX1" fmla="*/ 1613022 w 2217767"/>
              <a:gd name="connsiteY1" fmla="*/ 2422525 h 3196306"/>
              <a:gd name="connsiteX2" fmla="*/ 2109909 w 2217767"/>
              <a:gd name="connsiteY2" fmla="*/ 1330326 h 3196306"/>
              <a:gd name="connsiteX3" fmla="*/ 123 w 2217767"/>
              <a:gd name="connsiteY3" fmla="*/ 0 h 3196306"/>
              <a:gd name="connsiteX4" fmla="*/ 726 w 2217767"/>
              <a:gd name="connsiteY4" fmla="*/ 2548301 h 3196306"/>
              <a:gd name="connsiteX5" fmla="*/ 1293935 w 2217767"/>
              <a:gd name="connsiteY5" fmla="*/ 2597150 h 3196306"/>
              <a:gd name="connsiteX6" fmla="*/ 581147 w 2217767"/>
              <a:gd name="connsiteY6" fmla="*/ 2676525 h 3196306"/>
              <a:gd name="connsiteX0" fmla="*/ 2009897 w 2217767"/>
              <a:gd name="connsiteY0" fmla="*/ 1862137 h 3202374"/>
              <a:gd name="connsiteX1" fmla="*/ 1613022 w 2217767"/>
              <a:gd name="connsiteY1" fmla="*/ 2422525 h 3202374"/>
              <a:gd name="connsiteX2" fmla="*/ 2109909 w 2217767"/>
              <a:gd name="connsiteY2" fmla="*/ 1330326 h 3202374"/>
              <a:gd name="connsiteX3" fmla="*/ 123 w 2217767"/>
              <a:gd name="connsiteY3" fmla="*/ 0 h 3202374"/>
              <a:gd name="connsiteX4" fmla="*/ 726 w 2217767"/>
              <a:gd name="connsiteY4" fmla="*/ 2548301 h 3202374"/>
              <a:gd name="connsiteX5" fmla="*/ 1293935 w 2217767"/>
              <a:gd name="connsiteY5" fmla="*/ 2597150 h 3202374"/>
              <a:gd name="connsiteX6" fmla="*/ 581147 w 2217767"/>
              <a:gd name="connsiteY6" fmla="*/ 2676525 h 3202374"/>
              <a:gd name="connsiteX0" fmla="*/ 2009897 w 2217767"/>
              <a:gd name="connsiteY0" fmla="*/ 1862137 h 3198730"/>
              <a:gd name="connsiteX1" fmla="*/ 1613022 w 2217767"/>
              <a:gd name="connsiteY1" fmla="*/ 2422525 h 3198730"/>
              <a:gd name="connsiteX2" fmla="*/ 2109909 w 2217767"/>
              <a:gd name="connsiteY2" fmla="*/ 1330326 h 3198730"/>
              <a:gd name="connsiteX3" fmla="*/ 123 w 2217767"/>
              <a:gd name="connsiteY3" fmla="*/ 0 h 3198730"/>
              <a:gd name="connsiteX4" fmla="*/ 726 w 2217767"/>
              <a:gd name="connsiteY4" fmla="*/ 2548301 h 3198730"/>
              <a:gd name="connsiteX5" fmla="*/ 1293935 w 2217767"/>
              <a:gd name="connsiteY5" fmla="*/ 2597150 h 3198730"/>
              <a:gd name="connsiteX6" fmla="*/ 581147 w 2217767"/>
              <a:gd name="connsiteY6" fmla="*/ 2676525 h 3198730"/>
              <a:gd name="connsiteX0" fmla="*/ 2009897 w 2217767"/>
              <a:gd name="connsiteY0" fmla="*/ 1862137 h 3202374"/>
              <a:gd name="connsiteX1" fmla="*/ 1613022 w 2217767"/>
              <a:gd name="connsiteY1" fmla="*/ 2422525 h 3202374"/>
              <a:gd name="connsiteX2" fmla="*/ 2109909 w 2217767"/>
              <a:gd name="connsiteY2" fmla="*/ 1330326 h 3202374"/>
              <a:gd name="connsiteX3" fmla="*/ 123 w 2217767"/>
              <a:gd name="connsiteY3" fmla="*/ 0 h 3202374"/>
              <a:gd name="connsiteX4" fmla="*/ 726 w 2217767"/>
              <a:gd name="connsiteY4" fmla="*/ 2548301 h 3202374"/>
              <a:gd name="connsiteX5" fmla="*/ 1293935 w 2217767"/>
              <a:gd name="connsiteY5" fmla="*/ 2597150 h 3202374"/>
              <a:gd name="connsiteX6" fmla="*/ 581147 w 2217767"/>
              <a:gd name="connsiteY6" fmla="*/ 2676525 h 3202374"/>
              <a:gd name="connsiteX0" fmla="*/ 2009897 w 2217767"/>
              <a:gd name="connsiteY0" fmla="*/ 1862137 h 2970779"/>
              <a:gd name="connsiteX1" fmla="*/ 1613022 w 2217767"/>
              <a:gd name="connsiteY1" fmla="*/ 2422525 h 2970779"/>
              <a:gd name="connsiteX2" fmla="*/ 2109909 w 2217767"/>
              <a:gd name="connsiteY2" fmla="*/ 1330326 h 2970779"/>
              <a:gd name="connsiteX3" fmla="*/ 123 w 2217767"/>
              <a:gd name="connsiteY3" fmla="*/ 0 h 2970779"/>
              <a:gd name="connsiteX4" fmla="*/ 726 w 2217767"/>
              <a:gd name="connsiteY4" fmla="*/ 2548301 h 2970779"/>
              <a:gd name="connsiteX5" fmla="*/ 1293935 w 2217767"/>
              <a:gd name="connsiteY5" fmla="*/ 2597150 h 2970779"/>
              <a:gd name="connsiteX6" fmla="*/ 654172 w 2217767"/>
              <a:gd name="connsiteY6" fmla="*/ 2590800 h 2970779"/>
              <a:gd name="connsiteX0" fmla="*/ 2009897 w 2217767"/>
              <a:gd name="connsiteY0" fmla="*/ 1862137 h 2998929"/>
              <a:gd name="connsiteX1" fmla="*/ 1613022 w 2217767"/>
              <a:gd name="connsiteY1" fmla="*/ 2422525 h 2998929"/>
              <a:gd name="connsiteX2" fmla="*/ 2109909 w 2217767"/>
              <a:gd name="connsiteY2" fmla="*/ 1330326 h 2998929"/>
              <a:gd name="connsiteX3" fmla="*/ 123 w 2217767"/>
              <a:gd name="connsiteY3" fmla="*/ 0 h 2998929"/>
              <a:gd name="connsiteX4" fmla="*/ 726 w 2217767"/>
              <a:gd name="connsiteY4" fmla="*/ 2548301 h 2998929"/>
              <a:gd name="connsiteX5" fmla="*/ 1293935 w 2217767"/>
              <a:gd name="connsiteY5" fmla="*/ 2597150 h 2998929"/>
              <a:gd name="connsiteX6" fmla="*/ 654172 w 2217767"/>
              <a:gd name="connsiteY6" fmla="*/ 2590800 h 2998929"/>
              <a:gd name="connsiteX0" fmla="*/ 2009897 w 2217767"/>
              <a:gd name="connsiteY0" fmla="*/ 1862137 h 3201000"/>
              <a:gd name="connsiteX1" fmla="*/ 1613022 w 2217767"/>
              <a:gd name="connsiteY1" fmla="*/ 2422525 h 3201000"/>
              <a:gd name="connsiteX2" fmla="*/ 2109909 w 2217767"/>
              <a:gd name="connsiteY2" fmla="*/ 1330326 h 3201000"/>
              <a:gd name="connsiteX3" fmla="*/ 123 w 2217767"/>
              <a:gd name="connsiteY3" fmla="*/ 0 h 3201000"/>
              <a:gd name="connsiteX4" fmla="*/ 726 w 2217767"/>
              <a:gd name="connsiteY4" fmla="*/ 2548301 h 3201000"/>
              <a:gd name="connsiteX5" fmla="*/ 1293935 w 2217767"/>
              <a:gd name="connsiteY5" fmla="*/ 2597150 h 3201000"/>
              <a:gd name="connsiteX6" fmla="*/ 654172 w 2217767"/>
              <a:gd name="connsiteY6" fmla="*/ 2590800 h 3201000"/>
              <a:gd name="connsiteX0" fmla="*/ 2009897 w 2217767"/>
              <a:gd name="connsiteY0" fmla="*/ 1862137 h 3202163"/>
              <a:gd name="connsiteX1" fmla="*/ 1613022 w 2217767"/>
              <a:gd name="connsiteY1" fmla="*/ 2422525 h 3202163"/>
              <a:gd name="connsiteX2" fmla="*/ 2109909 w 2217767"/>
              <a:gd name="connsiteY2" fmla="*/ 1330326 h 3202163"/>
              <a:gd name="connsiteX3" fmla="*/ 123 w 2217767"/>
              <a:gd name="connsiteY3" fmla="*/ 0 h 3202163"/>
              <a:gd name="connsiteX4" fmla="*/ 726 w 2217767"/>
              <a:gd name="connsiteY4" fmla="*/ 2548301 h 3202163"/>
              <a:gd name="connsiteX5" fmla="*/ 1293935 w 2217767"/>
              <a:gd name="connsiteY5" fmla="*/ 2597150 h 3202163"/>
              <a:gd name="connsiteX6" fmla="*/ 654172 w 2217767"/>
              <a:gd name="connsiteY6" fmla="*/ 2590800 h 3202163"/>
              <a:gd name="connsiteX0" fmla="*/ 2009897 w 2217767"/>
              <a:gd name="connsiteY0" fmla="*/ 1862137 h 3198677"/>
              <a:gd name="connsiteX1" fmla="*/ 1613022 w 2217767"/>
              <a:gd name="connsiteY1" fmla="*/ 2422525 h 3198677"/>
              <a:gd name="connsiteX2" fmla="*/ 2109909 w 2217767"/>
              <a:gd name="connsiteY2" fmla="*/ 1330326 h 3198677"/>
              <a:gd name="connsiteX3" fmla="*/ 123 w 2217767"/>
              <a:gd name="connsiteY3" fmla="*/ 0 h 3198677"/>
              <a:gd name="connsiteX4" fmla="*/ 726 w 2217767"/>
              <a:gd name="connsiteY4" fmla="*/ 2548301 h 3198677"/>
              <a:gd name="connsiteX5" fmla="*/ 1293935 w 2217767"/>
              <a:gd name="connsiteY5" fmla="*/ 2597150 h 3198677"/>
              <a:gd name="connsiteX6" fmla="*/ 654172 w 2217767"/>
              <a:gd name="connsiteY6" fmla="*/ 2590800 h 3198677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49"/>
              <a:gd name="connsiteX1" fmla="*/ 1613022 w 2217767"/>
              <a:gd name="connsiteY1" fmla="*/ 2422525 h 3198649"/>
              <a:gd name="connsiteX2" fmla="*/ 2109909 w 2217767"/>
              <a:gd name="connsiteY2" fmla="*/ 1330326 h 3198649"/>
              <a:gd name="connsiteX3" fmla="*/ 123 w 2217767"/>
              <a:gd name="connsiteY3" fmla="*/ 0 h 3198649"/>
              <a:gd name="connsiteX4" fmla="*/ 726 w 2217767"/>
              <a:gd name="connsiteY4" fmla="*/ 2548301 h 3198649"/>
              <a:gd name="connsiteX5" fmla="*/ 1293935 w 2217767"/>
              <a:gd name="connsiteY5" fmla="*/ 2597150 h 3198649"/>
              <a:gd name="connsiteX6" fmla="*/ 654172 w 2217767"/>
              <a:gd name="connsiteY6" fmla="*/ 2590800 h 3198649"/>
              <a:gd name="connsiteX0" fmla="*/ 2009897 w 2217767"/>
              <a:gd name="connsiteY0" fmla="*/ 1862137 h 3198671"/>
              <a:gd name="connsiteX1" fmla="*/ 1613022 w 2217767"/>
              <a:gd name="connsiteY1" fmla="*/ 2422525 h 3198671"/>
              <a:gd name="connsiteX2" fmla="*/ 2109909 w 2217767"/>
              <a:gd name="connsiteY2" fmla="*/ 1330326 h 3198671"/>
              <a:gd name="connsiteX3" fmla="*/ 123 w 2217767"/>
              <a:gd name="connsiteY3" fmla="*/ 0 h 3198671"/>
              <a:gd name="connsiteX4" fmla="*/ 726 w 2217767"/>
              <a:gd name="connsiteY4" fmla="*/ 2548301 h 3198671"/>
              <a:gd name="connsiteX5" fmla="*/ 1293935 w 2217767"/>
              <a:gd name="connsiteY5" fmla="*/ 2597150 h 3198671"/>
              <a:gd name="connsiteX6" fmla="*/ 654172 w 2217767"/>
              <a:gd name="connsiteY6" fmla="*/ 2590800 h 3198671"/>
              <a:gd name="connsiteX0" fmla="*/ 2009897 w 2363753"/>
              <a:gd name="connsiteY0" fmla="*/ 1862137 h 3198671"/>
              <a:gd name="connsiteX1" fmla="*/ 1613022 w 2363753"/>
              <a:gd name="connsiteY1" fmla="*/ 2422525 h 3198671"/>
              <a:gd name="connsiteX2" fmla="*/ 2109909 w 2363753"/>
              <a:gd name="connsiteY2" fmla="*/ 1330326 h 3198671"/>
              <a:gd name="connsiteX3" fmla="*/ 123 w 2363753"/>
              <a:gd name="connsiteY3" fmla="*/ 0 h 3198671"/>
              <a:gd name="connsiteX4" fmla="*/ 726 w 2363753"/>
              <a:gd name="connsiteY4" fmla="*/ 2548301 h 3198671"/>
              <a:gd name="connsiteX5" fmla="*/ 1293935 w 2363753"/>
              <a:gd name="connsiteY5" fmla="*/ 2597150 h 3198671"/>
              <a:gd name="connsiteX6" fmla="*/ 654172 w 2363753"/>
              <a:gd name="connsiteY6" fmla="*/ 2590800 h 3198671"/>
              <a:gd name="connsiteX0" fmla="*/ 2009897 w 2471866"/>
              <a:gd name="connsiteY0" fmla="*/ 1862137 h 3198671"/>
              <a:gd name="connsiteX1" fmla="*/ 1613022 w 2471866"/>
              <a:gd name="connsiteY1" fmla="*/ 2422525 h 3198671"/>
              <a:gd name="connsiteX2" fmla="*/ 2109909 w 2471866"/>
              <a:gd name="connsiteY2" fmla="*/ 1330326 h 3198671"/>
              <a:gd name="connsiteX3" fmla="*/ 123 w 2471866"/>
              <a:gd name="connsiteY3" fmla="*/ 0 h 3198671"/>
              <a:gd name="connsiteX4" fmla="*/ 726 w 2471866"/>
              <a:gd name="connsiteY4" fmla="*/ 2548301 h 3198671"/>
              <a:gd name="connsiteX5" fmla="*/ 1293935 w 2471866"/>
              <a:gd name="connsiteY5" fmla="*/ 2597150 h 3198671"/>
              <a:gd name="connsiteX6" fmla="*/ 654172 w 2471866"/>
              <a:gd name="connsiteY6" fmla="*/ 2590800 h 3198671"/>
              <a:gd name="connsiteX0" fmla="*/ 2009897 w 2475386"/>
              <a:gd name="connsiteY0" fmla="*/ 1862137 h 3198671"/>
              <a:gd name="connsiteX1" fmla="*/ 1613022 w 2475386"/>
              <a:gd name="connsiteY1" fmla="*/ 2422525 h 3198671"/>
              <a:gd name="connsiteX2" fmla="*/ 2109909 w 2475386"/>
              <a:gd name="connsiteY2" fmla="*/ 1330326 h 3198671"/>
              <a:gd name="connsiteX3" fmla="*/ 123 w 2475386"/>
              <a:gd name="connsiteY3" fmla="*/ 0 h 3198671"/>
              <a:gd name="connsiteX4" fmla="*/ 726 w 2475386"/>
              <a:gd name="connsiteY4" fmla="*/ 2548301 h 3198671"/>
              <a:gd name="connsiteX5" fmla="*/ 1293935 w 2475386"/>
              <a:gd name="connsiteY5" fmla="*/ 2597150 h 3198671"/>
              <a:gd name="connsiteX6" fmla="*/ 654172 w 2475386"/>
              <a:gd name="connsiteY6" fmla="*/ 2590800 h 3198671"/>
              <a:gd name="connsiteX0" fmla="*/ 2009897 w 2476806"/>
              <a:gd name="connsiteY0" fmla="*/ 1862137 h 3198671"/>
              <a:gd name="connsiteX1" fmla="*/ 1613022 w 2476806"/>
              <a:gd name="connsiteY1" fmla="*/ 2422525 h 3198671"/>
              <a:gd name="connsiteX2" fmla="*/ 2109909 w 2476806"/>
              <a:gd name="connsiteY2" fmla="*/ 1330326 h 3198671"/>
              <a:gd name="connsiteX3" fmla="*/ 123 w 2476806"/>
              <a:gd name="connsiteY3" fmla="*/ 0 h 3198671"/>
              <a:gd name="connsiteX4" fmla="*/ 726 w 2476806"/>
              <a:gd name="connsiteY4" fmla="*/ 2548301 h 3198671"/>
              <a:gd name="connsiteX5" fmla="*/ 1293935 w 2476806"/>
              <a:gd name="connsiteY5" fmla="*/ 2597150 h 3198671"/>
              <a:gd name="connsiteX6" fmla="*/ 654172 w 2476806"/>
              <a:gd name="connsiteY6" fmla="*/ 2590800 h 3198671"/>
              <a:gd name="connsiteX0" fmla="*/ 2009897 w 2476426"/>
              <a:gd name="connsiteY0" fmla="*/ 1862137 h 3198671"/>
              <a:gd name="connsiteX1" fmla="*/ 1613022 w 2476426"/>
              <a:gd name="connsiteY1" fmla="*/ 2422525 h 3198671"/>
              <a:gd name="connsiteX2" fmla="*/ 2109909 w 2476426"/>
              <a:gd name="connsiteY2" fmla="*/ 1330326 h 3198671"/>
              <a:gd name="connsiteX3" fmla="*/ 123 w 2476426"/>
              <a:gd name="connsiteY3" fmla="*/ 0 h 3198671"/>
              <a:gd name="connsiteX4" fmla="*/ 726 w 2476426"/>
              <a:gd name="connsiteY4" fmla="*/ 2548301 h 3198671"/>
              <a:gd name="connsiteX5" fmla="*/ 1293935 w 2476426"/>
              <a:gd name="connsiteY5" fmla="*/ 2597150 h 3198671"/>
              <a:gd name="connsiteX6" fmla="*/ 654172 w 2476426"/>
              <a:gd name="connsiteY6" fmla="*/ 2590800 h 3198671"/>
              <a:gd name="connsiteX0" fmla="*/ 2009897 w 2475858"/>
              <a:gd name="connsiteY0" fmla="*/ 1862137 h 3198671"/>
              <a:gd name="connsiteX1" fmla="*/ 1613022 w 2475858"/>
              <a:gd name="connsiteY1" fmla="*/ 2422525 h 3198671"/>
              <a:gd name="connsiteX2" fmla="*/ 2109909 w 2475858"/>
              <a:gd name="connsiteY2" fmla="*/ 1330326 h 3198671"/>
              <a:gd name="connsiteX3" fmla="*/ 123 w 2475858"/>
              <a:gd name="connsiteY3" fmla="*/ 0 h 3198671"/>
              <a:gd name="connsiteX4" fmla="*/ 726 w 2475858"/>
              <a:gd name="connsiteY4" fmla="*/ 2548301 h 3198671"/>
              <a:gd name="connsiteX5" fmla="*/ 1293935 w 2475858"/>
              <a:gd name="connsiteY5" fmla="*/ 2597150 h 3198671"/>
              <a:gd name="connsiteX6" fmla="*/ 654172 w 2475858"/>
              <a:gd name="connsiteY6" fmla="*/ 2590800 h 3198671"/>
              <a:gd name="connsiteX0" fmla="*/ 2101281 w 2567242"/>
              <a:gd name="connsiteY0" fmla="*/ 1862137 h 3020044"/>
              <a:gd name="connsiteX1" fmla="*/ 1704406 w 2567242"/>
              <a:gd name="connsiteY1" fmla="*/ 2422525 h 3020044"/>
              <a:gd name="connsiteX2" fmla="*/ 2201293 w 2567242"/>
              <a:gd name="connsiteY2" fmla="*/ 1330326 h 3020044"/>
              <a:gd name="connsiteX3" fmla="*/ 91507 w 2567242"/>
              <a:gd name="connsiteY3" fmla="*/ 0 h 3020044"/>
              <a:gd name="connsiteX4" fmla="*/ 92110 w 2567242"/>
              <a:gd name="connsiteY4" fmla="*/ 2548301 h 3020044"/>
              <a:gd name="connsiteX5" fmla="*/ 1331344 w 2567242"/>
              <a:gd name="connsiteY5" fmla="*/ 2587625 h 3020044"/>
              <a:gd name="connsiteX6" fmla="*/ 745556 w 2567242"/>
              <a:gd name="connsiteY6" fmla="*/ 2590800 h 3020044"/>
              <a:gd name="connsiteX0" fmla="*/ 2009818 w 2475779"/>
              <a:gd name="connsiteY0" fmla="*/ 1862137 h 3195972"/>
              <a:gd name="connsiteX1" fmla="*/ 1612943 w 2475779"/>
              <a:gd name="connsiteY1" fmla="*/ 2422525 h 3195972"/>
              <a:gd name="connsiteX2" fmla="*/ 2109830 w 2475779"/>
              <a:gd name="connsiteY2" fmla="*/ 1330326 h 3195972"/>
              <a:gd name="connsiteX3" fmla="*/ 44 w 2475779"/>
              <a:gd name="connsiteY3" fmla="*/ 0 h 3195972"/>
              <a:gd name="connsiteX4" fmla="*/ 647 w 2475779"/>
              <a:gd name="connsiteY4" fmla="*/ 2548301 h 3195972"/>
              <a:gd name="connsiteX5" fmla="*/ 1239881 w 2475779"/>
              <a:gd name="connsiteY5" fmla="*/ 2587625 h 3195972"/>
              <a:gd name="connsiteX6" fmla="*/ 654093 w 2475779"/>
              <a:gd name="connsiteY6" fmla="*/ 2590800 h 3195972"/>
              <a:gd name="connsiteX0" fmla="*/ 2012307 w 2478268"/>
              <a:gd name="connsiteY0" fmla="*/ 1862137 h 3195948"/>
              <a:gd name="connsiteX1" fmla="*/ 1615432 w 2478268"/>
              <a:gd name="connsiteY1" fmla="*/ 2422525 h 3195948"/>
              <a:gd name="connsiteX2" fmla="*/ 2112319 w 2478268"/>
              <a:gd name="connsiteY2" fmla="*/ 1330326 h 3195948"/>
              <a:gd name="connsiteX3" fmla="*/ 2533 w 2478268"/>
              <a:gd name="connsiteY3" fmla="*/ 0 h 3195948"/>
              <a:gd name="connsiteX4" fmla="*/ 3136 w 2478268"/>
              <a:gd name="connsiteY4" fmla="*/ 2548301 h 3195948"/>
              <a:gd name="connsiteX5" fmla="*/ 1242370 w 2478268"/>
              <a:gd name="connsiteY5" fmla="*/ 2587625 h 3195948"/>
              <a:gd name="connsiteX6" fmla="*/ 656582 w 2478268"/>
              <a:gd name="connsiteY6" fmla="*/ 2590800 h 3195948"/>
              <a:gd name="connsiteX0" fmla="*/ 2012307 w 2478268"/>
              <a:gd name="connsiteY0" fmla="*/ 1862137 h 3195932"/>
              <a:gd name="connsiteX1" fmla="*/ 1615432 w 2478268"/>
              <a:gd name="connsiteY1" fmla="*/ 2422525 h 3195932"/>
              <a:gd name="connsiteX2" fmla="*/ 2112319 w 2478268"/>
              <a:gd name="connsiteY2" fmla="*/ 1330326 h 3195932"/>
              <a:gd name="connsiteX3" fmla="*/ 2533 w 2478268"/>
              <a:gd name="connsiteY3" fmla="*/ 0 h 3195932"/>
              <a:gd name="connsiteX4" fmla="*/ 3136 w 2478268"/>
              <a:gd name="connsiteY4" fmla="*/ 2548301 h 3195932"/>
              <a:gd name="connsiteX5" fmla="*/ 1242370 w 2478268"/>
              <a:gd name="connsiteY5" fmla="*/ 2587625 h 3195932"/>
              <a:gd name="connsiteX6" fmla="*/ 656582 w 2478268"/>
              <a:gd name="connsiteY6" fmla="*/ 2590800 h 3195932"/>
              <a:gd name="connsiteX0" fmla="*/ 2012307 w 2478268"/>
              <a:gd name="connsiteY0" fmla="*/ 1862137 h 3195932"/>
              <a:gd name="connsiteX1" fmla="*/ 1615432 w 2478268"/>
              <a:gd name="connsiteY1" fmla="*/ 2422525 h 3195932"/>
              <a:gd name="connsiteX2" fmla="*/ 2112319 w 2478268"/>
              <a:gd name="connsiteY2" fmla="*/ 1330326 h 3195932"/>
              <a:gd name="connsiteX3" fmla="*/ 2533 w 2478268"/>
              <a:gd name="connsiteY3" fmla="*/ 0 h 3195932"/>
              <a:gd name="connsiteX4" fmla="*/ 3136 w 2478268"/>
              <a:gd name="connsiteY4" fmla="*/ 2548301 h 3195932"/>
              <a:gd name="connsiteX5" fmla="*/ 1242370 w 2478268"/>
              <a:gd name="connsiteY5" fmla="*/ 2587625 h 3195932"/>
              <a:gd name="connsiteX6" fmla="*/ 656582 w 2478268"/>
              <a:gd name="connsiteY6" fmla="*/ 2590800 h 3195932"/>
              <a:gd name="connsiteX0" fmla="*/ 2012307 w 2478268"/>
              <a:gd name="connsiteY0" fmla="*/ 1862137 h 3195940"/>
              <a:gd name="connsiteX1" fmla="*/ 1615432 w 2478268"/>
              <a:gd name="connsiteY1" fmla="*/ 2422525 h 3195940"/>
              <a:gd name="connsiteX2" fmla="*/ 2112319 w 2478268"/>
              <a:gd name="connsiteY2" fmla="*/ 1330326 h 3195940"/>
              <a:gd name="connsiteX3" fmla="*/ 2533 w 2478268"/>
              <a:gd name="connsiteY3" fmla="*/ 0 h 3195940"/>
              <a:gd name="connsiteX4" fmla="*/ 3136 w 2478268"/>
              <a:gd name="connsiteY4" fmla="*/ 2548301 h 3195940"/>
              <a:gd name="connsiteX5" fmla="*/ 1242370 w 2478268"/>
              <a:gd name="connsiteY5" fmla="*/ 2587625 h 3195940"/>
              <a:gd name="connsiteX6" fmla="*/ 656582 w 2478268"/>
              <a:gd name="connsiteY6" fmla="*/ 2590800 h 3195940"/>
              <a:gd name="connsiteX0" fmla="*/ 2096577 w 2562538"/>
              <a:gd name="connsiteY0" fmla="*/ 1862137 h 3022156"/>
              <a:gd name="connsiteX1" fmla="*/ 1699702 w 2562538"/>
              <a:gd name="connsiteY1" fmla="*/ 2422525 h 3022156"/>
              <a:gd name="connsiteX2" fmla="*/ 2196589 w 2562538"/>
              <a:gd name="connsiteY2" fmla="*/ 1330326 h 3022156"/>
              <a:gd name="connsiteX3" fmla="*/ 86803 w 2562538"/>
              <a:gd name="connsiteY3" fmla="*/ 0 h 3022156"/>
              <a:gd name="connsiteX4" fmla="*/ 87406 w 2562538"/>
              <a:gd name="connsiteY4" fmla="*/ 2548301 h 3022156"/>
              <a:gd name="connsiteX5" fmla="*/ 1263140 w 2562538"/>
              <a:gd name="connsiteY5" fmla="*/ 2590800 h 3022156"/>
              <a:gd name="connsiteX6" fmla="*/ 740852 w 2562538"/>
              <a:gd name="connsiteY6" fmla="*/ 2590800 h 3022156"/>
              <a:gd name="connsiteX0" fmla="*/ 2096577 w 2562538"/>
              <a:gd name="connsiteY0" fmla="*/ 1862137 h 2750156"/>
              <a:gd name="connsiteX1" fmla="*/ 1699702 w 2562538"/>
              <a:gd name="connsiteY1" fmla="*/ 2422525 h 2750156"/>
              <a:gd name="connsiteX2" fmla="*/ 2196589 w 2562538"/>
              <a:gd name="connsiteY2" fmla="*/ 1330326 h 2750156"/>
              <a:gd name="connsiteX3" fmla="*/ 86803 w 2562538"/>
              <a:gd name="connsiteY3" fmla="*/ 0 h 2750156"/>
              <a:gd name="connsiteX4" fmla="*/ 87406 w 2562538"/>
              <a:gd name="connsiteY4" fmla="*/ 2548301 h 2750156"/>
              <a:gd name="connsiteX5" fmla="*/ 1263140 w 2562538"/>
              <a:gd name="connsiteY5" fmla="*/ 2590800 h 2750156"/>
              <a:gd name="connsiteX6" fmla="*/ 693227 w 2562538"/>
              <a:gd name="connsiteY6" fmla="*/ 2590800 h 2750156"/>
              <a:gd name="connsiteX0" fmla="*/ 2010135 w 2476096"/>
              <a:gd name="connsiteY0" fmla="*/ 1862137 h 2970016"/>
              <a:gd name="connsiteX1" fmla="*/ 1613260 w 2476096"/>
              <a:gd name="connsiteY1" fmla="*/ 2422525 h 2970016"/>
              <a:gd name="connsiteX2" fmla="*/ 2110147 w 2476096"/>
              <a:gd name="connsiteY2" fmla="*/ 1330326 h 2970016"/>
              <a:gd name="connsiteX3" fmla="*/ 361 w 2476096"/>
              <a:gd name="connsiteY3" fmla="*/ 0 h 2970016"/>
              <a:gd name="connsiteX4" fmla="*/ 964 w 2476096"/>
              <a:gd name="connsiteY4" fmla="*/ 2548301 h 2970016"/>
              <a:gd name="connsiteX5" fmla="*/ 1176698 w 2476096"/>
              <a:gd name="connsiteY5" fmla="*/ 2590800 h 2970016"/>
              <a:gd name="connsiteX6" fmla="*/ 606785 w 2476096"/>
              <a:gd name="connsiteY6" fmla="*/ 2590800 h 2970016"/>
              <a:gd name="connsiteX0" fmla="*/ 2010135 w 2476096"/>
              <a:gd name="connsiteY0" fmla="*/ 1862137 h 3193797"/>
              <a:gd name="connsiteX1" fmla="*/ 1613260 w 2476096"/>
              <a:gd name="connsiteY1" fmla="*/ 2422525 h 3193797"/>
              <a:gd name="connsiteX2" fmla="*/ 2110147 w 2476096"/>
              <a:gd name="connsiteY2" fmla="*/ 1330326 h 3193797"/>
              <a:gd name="connsiteX3" fmla="*/ 361 w 2476096"/>
              <a:gd name="connsiteY3" fmla="*/ 0 h 3193797"/>
              <a:gd name="connsiteX4" fmla="*/ 964 w 2476096"/>
              <a:gd name="connsiteY4" fmla="*/ 2548301 h 3193797"/>
              <a:gd name="connsiteX5" fmla="*/ 1176698 w 2476096"/>
              <a:gd name="connsiteY5" fmla="*/ 2590800 h 3193797"/>
              <a:gd name="connsiteX6" fmla="*/ 606785 w 2476096"/>
              <a:gd name="connsiteY6" fmla="*/ 2590800 h 3193797"/>
              <a:gd name="connsiteX0" fmla="*/ 2010135 w 2476096"/>
              <a:gd name="connsiteY0" fmla="*/ 1862137 h 3177801"/>
              <a:gd name="connsiteX1" fmla="*/ 1613260 w 2476096"/>
              <a:gd name="connsiteY1" fmla="*/ 2422525 h 3177801"/>
              <a:gd name="connsiteX2" fmla="*/ 2110147 w 2476096"/>
              <a:gd name="connsiteY2" fmla="*/ 1330326 h 3177801"/>
              <a:gd name="connsiteX3" fmla="*/ 361 w 2476096"/>
              <a:gd name="connsiteY3" fmla="*/ 0 h 3177801"/>
              <a:gd name="connsiteX4" fmla="*/ 964 w 2476096"/>
              <a:gd name="connsiteY4" fmla="*/ 2548301 h 3177801"/>
              <a:gd name="connsiteX5" fmla="*/ 1176698 w 2476096"/>
              <a:gd name="connsiteY5" fmla="*/ 2590800 h 3177801"/>
              <a:gd name="connsiteX6" fmla="*/ 606785 w 2476096"/>
              <a:gd name="connsiteY6" fmla="*/ 2590800 h 3177801"/>
              <a:gd name="connsiteX0" fmla="*/ 2010135 w 2476096"/>
              <a:gd name="connsiteY0" fmla="*/ 1862137 h 3164301"/>
              <a:gd name="connsiteX1" fmla="*/ 1613260 w 2476096"/>
              <a:gd name="connsiteY1" fmla="*/ 2422525 h 3164301"/>
              <a:gd name="connsiteX2" fmla="*/ 2110147 w 2476096"/>
              <a:gd name="connsiteY2" fmla="*/ 1330326 h 3164301"/>
              <a:gd name="connsiteX3" fmla="*/ 361 w 2476096"/>
              <a:gd name="connsiteY3" fmla="*/ 0 h 3164301"/>
              <a:gd name="connsiteX4" fmla="*/ 964 w 2476096"/>
              <a:gd name="connsiteY4" fmla="*/ 2548301 h 3164301"/>
              <a:gd name="connsiteX5" fmla="*/ 1176698 w 2476096"/>
              <a:gd name="connsiteY5" fmla="*/ 2590800 h 3164301"/>
              <a:gd name="connsiteX6" fmla="*/ 606785 w 2476096"/>
              <a:gd name="connsiteY6" fmla="*/ 2590800 h 3164301"/>
              <a:gd name="connsiteX0" fmla="*/ 2010135 w 2476096"/>
              <a:gd name="connsiteY0" fmla="*/ 1862137 h 3159846"/>
              <a:gd name="connsiteX1" fmla="*/ 1613260 w 2476096"/>
              <a:gd name="connsiteY1" fmla="*/ 2422525 h 3159846"/>
              <a:gd name="connsiteX2" fmla="*/ 2110147 w 2476096"/>
              <a:gd name="connsiteY2" fmla="*/ 1330326 h 3159846"/>
              <a:gd name="connsiteX3" fmla="*/ 361 w 2476096"/>
              <a:gd name="connsiteY3" fmla="*/ 0 h 3159846"/>
              <a:gd name="connsiteX4" fmla="*/ 964 w 2476096"/>
              <a:gd name="connsiteY4" fmla="*/ 2548301 h 3159846"/>
              <a:gd name="connsiteX5" fmla="*/ 1176698 w 2476096"/>
              <a:gd name="connsiteY5" fmla="*/ 2590800 h 3159846"/>
              <a:gd name="connsiteX6" fmla="*/ 606785 w 2476096"/>
              <a:gd name="connsiteY6" fmla="*/ 2590800 h 3159846"/>
              <a:gd name="connsiteX0" fmla="*/ 2009829 w 2475790"/>
              <a:gd name="connsiteY0" fmla="*/ 1862137 h 3133569"/>
              <a:gd name="connsiteX1" fmla="*/ 1612954 w 2475790"/>
              <a:gd name="connsiteY1" fmla="*/ 2422525 h 3133569"/>
              <a:gd name="connsiteX2" fmla="*/ 2109841 w 2475790"/>
              <a:gd name="connsiteY2" fmla="*/ 1330326 h 3133569"/>
              <a:gd name="connsiteX3" fmla="*/ 55 w 2475790"/>
              <a:gd name="connsiteY3" fmla="*/ 0 h 3133569"/>
              <a:gd name="connsiteX4" fmla="*/ 658 w 2475790"/>
              <a:gd name="connsiteY4" fmla="*/ 2548301 h 3133569"/>
              <a:gd name="connsiteX5" fmla="*/ 1176392 w 2475790"/>
              <a:gd name="connsiteY5" fmla="*/ 2590800 h 3133569"/>
              <a:gd name="connsiteX6" fmla="*/ 606479 w 2475790"/>
              <a:gd name="connsiteY6" fmla="*/ 2590800 h 3133569"/>
              <a:gd name="connsiteX0" fmla="*/ 2010068 w 2476029"/>
              <a:gd name="connsiteY0" fmla="*/ 1862137 h 3133572"/>
              <a:gd name="connsiteX1" fmla="*/ 1613193 w 2476029"/>
              <a:gd name="connsiteY1" fmla="*/ 2422525 h 3133572"/>
              <a:gd name="connsiteX2" fmla="*/ 2110080 w 2476029"/>
              <a:gd name="connsiteY2" fmla="*/ 1330326 h 3133572"/>
              <a:gd name="connsiteX3" fmla="*/ 294 w 2476029"/>
              <a:gd name="connsiteY3" fmla="*/ 0 h 3133572"/>
              <a:gd name="connsiteX4" fmla="*/ 897 w 2476029"/>
              <a:gd name="connsiteY4" fmla="*/ 2548301 h 3133572"/>
              <a:gd name="connsiteX5" fmla="*/ 1176631 w 2476029"/>
              <a:gd name="connsiteY5" fmla="*/ 2590800 h 3133572"/>
              <a:gd name="connsiteX6" fmla="*/ 606718 w 2476029"/>
              <a:gd name="connsiteY6" fmla="*/ 2590800 h 3133572"/>
              <a:gd name="connsiteX0" fmla="*/ 2010068 w 2476029"/>
              <a:gd name="connsiteY0" fmla="*/ 1862137 h 3161222"/>
              <a:gd name="connsiteX1" fmla="*/ 1613193 w 2476029"/>
              <a:gd name="connsiteY1" fmla="*/ 2422525 h 3161222"/>
              <a:gd name="connsiteX2" fmla="*/ 2110080 w 2476029"/>
              <a:gd name="connsiteY2" fmla="*/ 1330326 h 3161222"/>
              <a:gd name="connsiteX3" fmla="*/ 294 w 2476029"/>
              <a:gd name="connsiteY3" fmla="*/ 0 h 3161222"/>
              <a:gd name="connsiteX4" fmla="*/ 897 w 2476029"/>
              <a:gd name="connsiteY4" fmla="*/ 2548301 h 3161222"/>
              <a:gd name="connsiteX5" fmla="*/ 1176631 w 2476029"/>
              <a:gd name="connsiteY5" fmla="*/ 2590800 h 3161222"/>
              <a:gd name="connsiteX6" fmla="*/ 606718 w 2476029"/>
              <a:gd name="connsiteY6" fmla="*/ 2590800 h 3161222"/>
              <a:gd name="connsiteX0" fmla="*/ 2010068 w 2476029"/>
              <a:gd name="connsiteY0" fmla="*/ 1862137 h 3176514"/>
              <a:gd name="connsiteX1" fmla="*/ 1613193 w 2476029"/>
              <a:gd name="connsiteY1" fmla="*/ 2422525 h 3176514"/>
              <a:gd name="connsiteX2" fmla="*/ 2110080 w 2476029"/>
              <a:gd name="connsiteY2" fmla="*/ 1330326 h 3176514"/>
              <a:gd name="connsiteX3" fmla="*/ 294 w 2476029"/>
              <a:gd name="connsiteY3" fmla="*/ 0 h 3176514"/>
              <a:gd name="connsiteX4" fmla="*/ 897 w 2476029"/>
              <a:gd name="connsiteY4" fmla="*/ 2548301 h 3176514"/>
              <a:gd name="connsiteX5" fmla="*/ 1176631 w 2476029"/>
              <a:gd name="connsiteY5" fmla="*/ 2590800 h 3176514"/>
              <a:gd name="connsiteX6" fmla="*/ 606718 w 2476029"/>
              <a:gd name="connsiteY6" fmla="*/ 2590800 h 3176514"/>
              <a:gd name="connsiteX0" fmla="*/ 2010068 w 2476029"/>
              <a:gd name="connsiteY0" fmla="*/ 1862137 h 3188415"/>
              <a:gd name="connsiteX1" fmla="*/ 1613193 w 2476029"/>
              <a:gd name="connsiteY1" fmla="*/ 2422525 h 3188415"/>
              <a:gd name="connsiteX2" fmla="*/ 2110080 w 2476029"/>
              <a:gd name="connsiteY2" fmla="*/ 1330326 h 3188415"/>
              <a:gd name="connsiteX3" fmla="*/ 294 w 2476029"/>
              <a:gd name="connsiteY3" fmla="*/ 0 h 3188415"/>
              <a:gd name="connsiteX4" fmla="*/ 897 w 2476029"/>
              <a:gd name="connsiteY4" fmla="*/ 2548301 h 3188415"/>
              <a:gd name="connsiteX5" fmla="*/ 1176631 w 2476029"/>
              <a:gd name="connsiteY5" fmla="*/ 2590800 h 3188415"/>
              <a:gd name="connsiteX6" fmla="*/ 606718 w 2476029"/>
              <a:gd name="connsiteY6" fmla="*/ 2590800 h 3188415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202843"/>
              <a:gd name="connsiteX1" fmla="*/ 1613193 w 2476029"/>
              <a:gd name="connsiteY1" fmla="*/ 2422525 h 3202843"/>
              <a:gd name="connsiteX2" fmla="*/ 2110080 w 2476029"/>
              <a:gd name="connsiteY2" fmla="*/ 1330326 h 3202843"/>
              <a:gd name="connsiteX3" fmla="*/ 294 w 2476029"/>
              <a:gd name="connsiteY3" fmla="*/ 0 h 3202843"/>
              <a:gd name="connsiteX4" fmla="*/ 897 w 2476029"/>
              <a:gd name="connsiteY4" fmla="*/ 2548301 h 3202843"/>
              <a:gd name="connsiteX5" fmla="*/ 1176631 w 2476029"/>
              <a:gd name="connsiteY5" fmla="*/ 2590800 h 3202843"/>
              <a:gd name="connsiteX6" fmla="*/ 606718 w 2476029"/>
              <a:gd name="connsiteY6" fmla="*/ 2590800 h 3202843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257214"/>
              <a:gd name="connsiteY0" fmla="*/ 1862137 h 3196812"/>
              <a:gd name="connsiteX1" fmla="*/ 1635418 w 2257214"/>
              <a:gd name="connsiteY1" fmla="*/ 2330450 h 3196812"/>
              <a:gd name="connsiteX2" fmla="*/ 2110080 w 2257214"/>
              <a:gd name="connsiteY2" fmla="*/ 1330326 h 3196812"/>
              <a:gd name="connsiteX3" fmla="*/ 294 w 2257214"/>
              <a:gd name="connsiteY3" fmla="*/ 0 h 3196812"/>
              <a:gd name="connsiteX4" fmla="*/ 897 w 2257214"/>
              <a:gd name="connsiteY4" fmla="*/ 2548301 h 3196812"/>
              <a:gd name="connsiteX5" fmla="*/ 1176631 w 2257214"/>
              <a:gd name="connsiteY5" fmla="*/ 2590800 h 3196812"/>
              <a:gd name="connsiteX6" fmla="*/ 606718 w 2257214"/>
              <a:gd name="connsiteY6" fmla="*/ 2590800 h 3196812"/>
              <a:gd name="connsiteX0" fmla="*/ 2010068 w 2254991"/>
              <a:gd name="connsiteY0" fmla="*/ 1862137 h 3196812"/>
              <a:gd name="connsiteX1" fmla="*/ 1629068 w 2254991"/>
              <a:gd name="connsiteY1" fmla="*/ 2324100 h 3196812"/>
              <a:gd name="connsiteX2" fmla="*/ 2110080 w 2254991"/>
              <a:gd name="connsiteY2" fmla="*/ 1330326 h 3196812"/>
              <a:gd name="connsiteX3" fmla="*/ 294 w 2254991"/>
              <a:gd name="connsiteY3" fmla="*/ 0 h 3196812"/>
              <a:gd name="connsiteX4" fmla="*/ 897 w 2254991"/>
              <a:gd name="connsiteY4" fmla="*/ 2548301 h 3196812"/>
              <a:gd name="connsiteX5" fmla="*/ 1176631 w 2254991"/>
              <a:gd name="connsiteY5" fmla="*/ 2590800 h 3196812"/>
              <a:gd name="connsiteX6" fmla="*/ 606718 w 2254991"/>
              <a:gd name="connsiteY6" fmla="*/ 2590800 h 3196812"/>
              <a:gd name="connsiteX0" fmla="*/ 2010068 w 2452468"/>
              <a:gd name="connsiteY0" fmla="*/ 1862137 h 3196812"/>
              <a:gd name="connsiteX1" fmla="*/ 1629068 w 2452468"/>
              <a:gd name="connsiteY1" fmla="*/ 2324100 h 3196812"/>
              <a:gd name="connsiteX2" fmla="*/ 2110080 w 2452468"/>
              <a:gd name="connsiteY2" fmla="*/ 1330326 h 3196812"/>
              <a:gd name="connsiteX3" fmla="*/ 294 w 2452468"/>
              <a:gd name="connsiteY3" fmla="*/ 0 h 3196812"/>
              <a:gd name="connsiteX4" fmla="*/ 897 w 2452468"/>
              <a:gd name="connsiteY4" fmla="*/ 2548301 h 3196812"/>
              <a:gd name="connsiteX5" fmla="*/ 1176631 w 2452468"/>
              <a:gd name="connsiteY5" fmla="*/ 2590800 h 3196812"/>
              <a:gd name="connsiteX6" fmla="*/ 606718 w 2452468"/>
              <a:gd name="connsiteY6" fmla="*/ 2590800 h 3196812"/>
              <a:gd name="connsiteX0" fmla="*/ 2010068 w 2455290"/>
              <a:gd name="connsiteY0" fmla="*/ 1862137 h 3196812"/>
              <a:gd name="connsiteX1" fmla="*/ 1629068 w 2455290"/>
              <a:gd name="connsiteY1" fmla="*/ 2324100 h 3196812"/>
              <a:gd name="connsiteX2" fmla="*/ 2110080 w 2455290"/>
              <a:gd name="connsiteY2" fmla="*/ 1330326 h 3196812"/>
              <a:gd name="connsiteX3" fmla="*/ 294 w 2455290"/>
              <a:gd name="connsiteY3" fmla="*/ 0 h 3196812"/>
              <a:gd name="connsiteX4" fmla="*/ 897 w 2455290"/>
              <a:gd name="connsiteY4" fmla="*/ 2548301 h 3196812"/>
              <a:gd name="connsiteX5" fmla="*/ 1176631 w 2455290"/>
              <a:gd name="connsiteY5" fmla="*/ 2590800 h 3196812"/>
              <a:gd name="connsiteX6" fmla="*/ 606718 w 2455290"/>
              <a:gd name="connsiteY6" fmla="*/ 2590800 h 3196812"/>
              <a:gd name="connsiteX0" fmla="*/ 2010068 w 2458112"/>
              <a:gd name="connsiteY0" fmla="*/ 1862137 h 3196812"/>
              <a:gd name="connsiteX1" fmla="*/ 1629068 w 2458112"/>
              <a:gd name="connsiteY1" fmla="*/ 2324100 h 3196812"/>
              <a:gd name="connsiteX2" fmla="*/ 2110080 w 2458112"/>
              <a:gd name="connsiteY2" fmla="*/ 1330326 h 3196812"/>
              <a:gd name="connsiteX3" fmla="*/ 294 w 2458112"/>
              <a:gd name="connsiteY3" fmla="*/ 0 h 3196812"/>
              <a:gd name="connsiteX4" fmla="*/ 897 w 2458112"/>
              <a:gd name="connsiteY4" fmla="*/ 2548301 h 3196812"/>
              <a:gd name="connsiteX5" fmla="*/ 1176631 w 2458112"/>
              <a:gd name="connsiteY5" fmla="*/ 2590800 h 3196812"/>
              <a:gd name="connsiteX6" fmla="*/ 606718 w 2458112"/>
              <a:gd name="connsiteY6" fmla="*/ 2590800 h 3196812"/>
              <a:gd name="connsiteX0" fmla="*/ 2010068 w 2454407"/>
              <a:gd name="connsiteY0" fmla="*/ 1862137 h 3196812"/>
              <a:gd name="connsiteX1" fmla="*/ 1629068 w 2454407"/>
              <a:gd name="connsiteY1" fmla="*/ 2324100 h 3196812"/>
              <a:gd name="connsiteX2" fmla="*/ 2110080 w 2454407"/>
              <a:gd name="connsiteY2" fmla="*/ 1330326 h 3196812"/>
              <a:gd name="connsiteX3" fmla="*/ 294 w 2454407"/>
              <a:gd name="connsiteY3" fmla="*/ 0 h 3196812"/>
              <a:gd name="connsiteX4" fmla="*/ 897 w 2454407"/>
              <a:gd name="connsiteY4" fmla="*/ 2548301 h 3196812"/>
              <a:gd name="connsiteX5" fmla="*/ 1176631 w 2454407"/>
              <a:gd name="connsiteY5" fmla="*/ 2590800 h 3196812"/>
              <a:gd name="connsiteX6" fmla="*/ 606718 w 2454407"/>
              <a:gd name="connsiteY6" fmla="*/ 2590800 h 3196812"/>
              <a:gd name="connsiteX0" fmla="*/ 2010068 w 2457011"/>
              <a:gd name="connsiteY0" fmla="*/ 1862137 h 3196812"/>
              <a:gd name="connsiteX1" fmla="*/ 1629068 w 2457011"/>
              <a:gd name="connsiteY1" fmla="*/ 2324100 h 3196812"/>
              <a:gd name="connsiteX2" fmla="*/ 2110080 w 2457011"/>
              <a:gd name="connsiteY2" fmla="*/ 1330326 h 3196812"/>
              <a:gd name="connsiteX3" fmla="*/ 294 w 2457011"/>
              <a:gd name="connsiteY3" fmla="*/ 0 h 3196812"/>
              <a:gd name="connsiteX4" fmla="*/ 897 w 2457011"/>
              <a:gd name="connsiteY4" fmla="*/ 2548301 h 3196812"/>
              <a:gd name="connsiteX5" fmla="*/ 1176631 w 2457011"/>
              <a:gd name="connsiteY5" fmla="*/ 2590800 h 3196812"/>
              <a:gd name="connsiteX6" fmla="*/ 606718 w 2457011"/>
              <a:gd name="connsiteY6" fmla="*/ 2590800 h 3196812"/>
              <a:gd name="connsiteX0" fmla="*/ 2010068 w 2457362"/>
              <a:gd name="connsiteY0" fmla="*/ 1862137 h 3196812"/>
              <a:gd name="connsiteX1" fmla="*/ 1629068 w 2457362"/>
              <a:gd name="connsiteY1" fmla="*/ 2324100 h 3196812"/>
              <a:gd name="connsiteX2" fmla="*/ 2110080 w 2457362"/>
              <a:gd name="connsiteY2" fmla="*/ 1330326 h 3196812"/>
              <a:gd name="connsiteX3" fmla="*/ 294 w 2457362"/>
              <a:gd name="connsiteY3" fmla="*/ 0 h 3196812"/>
              <a:gd name="connsiteX4" fmla="*/ 897 w 2457362"/>
              <a:gd name="connsiteY4" fmla="*/ 2548301 h 3196812"/>
              <a:gd name="connsiteX5" fmla="*/ 1176631 w 2457362"/>
              <a:gd name="connsiteY5" fmla="*/ 2590800 h 3196812"/>
              <a:gd name="connsiteX6" fmla="*/ 606718 w 2457362"/>
              <a:gd name="connsiteY6" fmla="*/ 2590800 h 3196812"/>
              <a:gd name="connsiteX0" fmla="*/ 1943393 w 2347028"/>
              <a:gd name="connsiteY0" fmla="*/ 1808162 h 3196812"/>
              <a:gd name="connsiteX1" fmla="*/ 1629068 w 2347028"/>
              <a:gd name="connsiteY1" fmla="*/ 2324100 h 3196812"/>
              <a:gd name="connsiteX2" fmla="*/ 2110080 w 2347028"/>
              <a:gd name="connsiteY2" fmla="*/ 1330326 h 3196812"/>
              <a:gd name="connsiteX3" fmla="*/ 294 w 2347028"/>
              <a:gd name="connsiteY3" fmla="*/ 0 h 3196812"/>
              <a:gd name="connsiteX4" fmla="*/ 897 w 2347028"/>
              <a:gd name="connsiteY4" fmla="*/ 2548301 h 3196812"/>
              <a:gd name="connsiteX5" fmla="*/ 1176631 w 2347028"/>
              <a:gd name="connsiteY5" fmla="*/ 2590800 h 3196812"/>
              <a:gd name="connsiteX6" fmla="*/ 606718 w 2347028"/>
              <a:gd name="connsiteY6" fmla="*/ 2590800 h 3196812"/>
              <a:gd name="connsiteX0" fmla="*/ 1949743 w 2346894"/>
              <a:gd name="connsiteY0" fmla="*/ 1817687 h 3196812"/>
              <a:gd name="connsiteX1" fmla="*/ 1629068 w 2346894"/>
              <a:gd name="connsiteY1" fmla="*/ 2324100 h 3196812"/>
              <a:gd name="connsiteX2" fmla="*/ 2110080 w 2346894"/>
              <a:gd name="connsiteY2" fmla="*/ 1330326 h 3196812"/>
              <a:gd name="connsiteX3" fmla="*/ 294 w 2346894"/>
              <a:gd name="connsiteY3" fmla="*/ 0 h 3196812"/>
              <a:gd name="connsiteX4" fmla="*/ 897 w 2346894"/>
              <a:gd name="connsiteY4" fmla="*/ 2548301 h 3196812"/>
              <a:gd name="connsiteX5" fmla="*/ 1176631 w 2346894"/>
              <a:gd name="connsiteY5" fmla="*/ 2590800 h 3196812"/>
              <a:gd name="connsiteX6" fmla="*/ 606718 w 2346894"/>
              <a:gd name="connsiteY6" fmla="*/ 2590800 h 3196812"/>
              <a:gd name="connsiteX0" fmla="*/ 1930693 w 2347296"/>
              <a:gd name="connsiteY0" fmla="*/ 1827212 h 3196812"/>
              <a:gd name="connsiteX1" fmla="*/ 1629068 w 2347296"/>
              <a:gd name="connsiteY1" fmla="*/ 2324100 h 3196812"/>
              <a:gd name="connsiteX2" fmla="*/ 2110080 w 2347296"/>
              <a:gd name="connsiteY2" fmla="*/ 1330326 h 3196812"/>
              <a:gd name="connsiteX3" fmla="*/ 294 w 2347296"/>
              <a:gd name="connsiteY3" fmla="*/ 0 h 3196812"/>
              <a:gd name="connsiteX4" fmla="*/ 897 w 2347296"/>
              <a:gd name="connsiteY4" fmla="*/ 2548301 h 3196812"/>
              <a:gd name="connsiteX5" fmla="*/ 1176631 w 2347296"/>
              <a:gd name="connsiteY5" fmla="*/ 2590800 h 3196812"/>
              <a:gd name="connsiteX6" fmla="*/ 606718 w 2347296"/>
              <a:gd name="connsiteY6" fmla="*/ 2590800 h 3196812"/>
              <a:gd name="connsiteX0" fmla="*/ 1908468 w 2347768"/>
              <a:gd name="connsiteY0" fmla="*/ 1836737 h 3196812"/>
              <a:gd name="connsiteX1" fmla="*/ 1629068 w 2347768"/>
              <a:gd name="connsiteY1" fmla="*/ 2324100 h 3196812"/>
              <a:gd name="connsiteX2" fmla="*/ 2110080 w 2347768"/>
              <a:gd name="connsiteY2" fmla="*/ 1330326 h 3196812"/>
              <a:gd name="connsiteX3" fmla="*/ 294 w 2347768"/>
              <a:gd name="connsiteY3" fmla="*/ 0 h 3196812"/>
              <a:gd name="connsiteX4" fmla="*/ 897 w 2347768"/>
              <a:gd name="connsiteY4" fmla="*/ 2548301 h 3196812"/>
              <a:gd name="connsiteX5" fmla="*/ 1176631 w 2347768"/>
              <a:gd name="connsiteY5" fmla="*/ 2590800 h 3196812"/>
              <a:gd name="connsiteX6" fmla="*/ 606718 w 2347768"/>
              <a:gd name="connsiteY6" fmla="*/ 2590800 h 3196812"/>
              <a:gd name="connsiteX0" fmla="*/ 1908468 w 2347768"/>
              <a:gd name="connsiteY0" fmla="*/ 1836737 h 3196812"/>
              <a:gd name="connsiteX1" fmla="*/ 1629068 w 2347768"/>
              <a:gd name="connsiteY1" fmla="*/ 2324100 h 3196812"/>
              <a:gd name="connsiteX2" fmla="*/ 2110080 w 2347768"/>
              <a:gd name="connsiteY2" fmla="*/ 1330326 h 3196812"/>
              <a:gd name="connsiteX3" fmla="*/ 294 w 2347768"/>
              <a:gd name="connsiteY3" fmla="*/ 0 h 3196812"/>
              <a:gd name="connsiteX4" fmla="*/ 897 w 2347768"/>
              <a:gd name="connsiteY4" fmla="*/ 2548301 h 3196812"/>
              <a:gd name="connsiteX5" fmla="*/ 1176631 w 2347768"/>
              <a:gd name="connsiteY5" fmla="*/ 2590800 h 3196812"/>
              <a:gd name="connsiteX6" fmla="*/ 606718 w 2347768"/>
              <a:gd name="connsiteY6" fmla="*/ 2590800 h 3196812"/>
              <a:gd name="connsiteX0" fmla="*/ 1911643 w 2347700"/>
              <a:gd name="connsiteY0" fmla="*/ 1836737 h 3196812"/>
              <a:gd name="connsiteX1" fmla="*/ 1629068 w 2347700"/>
              <a:gd name="connsiteY1" fmla="*/ 2324100 h 3196812"/>
              <a:gd name="connsiteX2" fmla="*/ 2110080 w 2347700"/>
              <a:gd name="connsiteY2" fmla="*/ 1330326 h 3196812"/>
              <a:gd name="connsiteX3" fmla="*/ 294 w 2347700"/>
              <a:gd name="connsiteY3" fmla="*/ 0 h 3196812"/>
              <a:gd name="connsiteX4" fmla="*/ 897 w 2347700"/>
              <a:gd name="connsiteY4" fmla="*/ 2548301 h 3196812"/>
              <a:gd name="connsiteX5" fmla="*/ 1176631 w 2347700"/>
              <a:gd name="connsiteY5" fmla="*/ 2590800 h 3196812"/>
              <a:gd name="connsiteX6" fmla="*/ 606718 w 2347700"/>
              <a:gd name="connsiteY6" fmla="*/ 2590800 h 3196812"/>
              <a:gd name="connsiteX0" fmla="*/ 1911643 w 2347700"/>
              <a:gd name="connsiteY0" fmla="*/ 1843087 h 3196812"/>
              <a:gd name="connsiteX1" fmla="*/ 1629068 w 2347700"/>
              <a:gd name="connsiteY1" fmla="*/ 2324100 h 3196812"/>
              <a:gd name="connsiteX2" fmla="*/ 2110080 w 2347700"/>
              <a:gd name="connsiteY2" fmla="*/ 1330326 h 3196812"/>
              <a:gd name="connsiteX3" fmla="*/ 294 w 2347700"/>
              <a:gd name="connsiteY3" fmla="*/ 0 h 3196812"/>
              <a:gd name="connsiteX4" fmla="*/ 897 w 2347700"/>
              <a:gd name="connsiteY4" fmla="*/ 2548301 h 3196812"/>
              <a:gd name="connsiteX5" fmla="*/ 1176631 w 2347700"/>
              <a:gd name="connsiteY5" fmla="*/ 2590800 h 3196812"/>
              <a:gd name="connsiteX6" fmla="*/ 606718 w 2347700"/>
              <a:gd name="connsiteY6" fmla="*/ 2590800 h 3196812"/>
              <a:gd name="connsiteX0" fmla="*/ 1911643 w 2353698"/>
              <a:gd name="connsiteY0" fmla="*/ 1843087 h 3196812"/>
              <a:gd name="connsiteX1" fmla="*/ 1629068 w 2353698"/>
              <a:gd name="connsiteY1" fmla="*/ 2324100 h 3196812"/>
              <a:gd name="connsiteX2" fmla="*/ 2110080 w 2353698"/>
              <a:gd name="connsiteY2" fmla="*/ 1330326 h 3196812"/>
              <a:gd name="connsiteX3" fmla="*/ 294 w 2353698"/>
              <a:gd name="connsiteY3" fmla="*/ 0 h 3196812"/>
              <a:gd name="connsiteX4" fmla="*/ 897 w 2353698"/>
              <a:gd name="connsiteY4" fmla="*/ 2548301 h 3196812"/>
              <a:gd name="connsiteX5" fmla="*/ 1176631 w 2353698"/>
              <a:gd name="connsiteY5" fmla="*/ 2590800 h 3196812"/>
              <a:gd name="connsiteX6" fmla="*/ 606718 w 2353698"/>
              <a:gd name="connsiteY6" fmla="*/ 2590800 h 3196812"/>
              <a:gd name="connsiteX0" fmla="*/ 1911643 w 2353744"/>
              <a:gd name="connsiteY0" fmla="*/ 1843087 h 3196812"/>
              <a:gd name="connsiteX1" fmla="*/ 1629068 w 2353744"/>
              <a:gd name="connsiteY1" fmla="*/ 2324100 h 3196812"/>
              <a:gd name="connsiteX2" fmla="*/ 2110080 w 2353744"/>
              <a:gd name="connsiteY2" fmla="*/ 1330326 h 3196812"/>
              <a:gd name="connsiteX3" fmla="*/ 294 w 2353744"/>
              <a:gd name="connsiteY3" fmla="*/ 0 h 3196812"/>
              <a:gd name="connsiteX4" fmla="*/ 897 w 2353744"/>
              <a:gd name="connsiteY4" fmla="*/ 2548301 h 3196812"/>
              <a:gd name="connsiteX5" fmla="*/ 1176631 w 2353744"/>
              <a:gd name="connsiteY5" fmla="*/ 2590800 h 3196812"/>
              <a:gd name="connsiteX6" fmla="*/ 606718 w 2353744"/>
              <a:gd name="connsiteY6" fmla="*/ 2590800 h 3196812"/>
              <a:gd name="connsiteX0" fmla="*/ 1911643 w 2427584"/>
              <a:gd name="connsiteY0" fmla="*/ 1843087 h 3196812"/>
              <a:gd name="connsiteX1" fmla="*/ 1629068 w 2427584"/>
              <a:gd name="connsiteY1" fmla="*/ 2324100 h 3196812"/>
              <a:gd name="connsiteX2" fmla="*/ 2110080 w 2427584"/>
              <a:gd name="connsiteY2" fmla="*/ 1330326 h 3196812"/>
              <a:gd name="connsiteX3" fmla="*/ 294 w 2427584"/>
              <a:gd name="connsiteY3" fmla="*/ 0 h 3196812"/>
              <a:gd name="connsiteX4" fmla="*/ 897 w 2427584"/>
              <a:gd name="connsiteY4" fmla="*/ 2548301 h 3196812"/>
              <a:gd name="connsiteX5" fmla="*/ 1176631 w 2427584"/>
              <a:gd name="connsiteY5" fmla="*/ 2590800 h 3196812"/>
              <a:gd name="connsiteX6" fmla="*/ 606718 w 2427584"/>
              <a:gd name="connsiteY6" fmla="*/ 2590800 h 3196812"/>
              <a:gd name="connsiteX0" fmla="*/ 1911643 w 2456763"/>
              <a:gd name="connsiteY0" fmla="*/ 1843087 h 3196812"/>
              <a:gd name="connsiteX1" fmla="*/ 1629068 w 2456763"/>
              <a:gd name="connsiteY1" fmla="*/ 2324100 h 3196812"/>
              <a:gd name="connsiteX2" fmla="*/ 2110080 w 2456763"/>
              <a:gd name="connsiteY2" fmla="*/ 1330326 h 3196812"/>
              <a:gd name="connsiteX3" fmla="*/ 294 w 2456763"/>
              <a:gd name="connsiteY3" fmla="*/ 0 h 3196812"/>
              <a:gd name="connsiteX4" fmla="*/ 897 w 2456763"/>
              <a:gd name="connsiteY4" fmla="*/ 2548301 h 3196812"/>
              <a:gd name="connsiteX5" fmla="*/ 1176631 w 2456763"/>
              <a:gd name="connsiteY5" fmla="*/ 2590800 h 3196812"/>
              <a:gd name="connsiteX6" fmla="*/ 606718 w 2456763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72281" h="3196812">
                <a:moveTo>
                  <a:pt x="1911643" y="1843087"/>
                </a:moveTo>
                <a:cubicBezTo>
                  <a:pt x="1525880" y="1628775"/>
                  <a:pt x="1281386" y="2133152"/>
                  <a:pt x="1629068" y="2324100"/>
                </a:cubicBezTo>
                <a:cubicBezTo>
                  <a:pt x="2359465" y="2725237"/>
                  <a:pt x="2838742" y="1784351"/>
                  <a:pt x="2110080" y="1330326"/>
                </a:cubicBezTo>
                <a:lnTo>
                  <a:pt x="294" y="0"/>
                </a:lnTo>
                <a:cubicBezTo>
                  <a:pt x="-217" y="594612"/>
                  <a:pt x="-91" y="2074081"/>
                  <a:pt x="897" y="2548301"/>
                </a:cubicBezTo>
                <a:cubicBezTo>
                  <a:pt x="2690" y="3408733"/>
                  <a:pt x="1176788" y="3402867"/>
                  <a:pt x="1176631" y="2590800"/>
                </a:cubicBezTo>
                <a:cubicBezTo>
                  <a:pt x="1176552" y="2181606"/>
                  <a:pt x="604932" y="2169319"/>
                  <a:pt x="606718" y="2590800"/>
                </a:cubicBezTo>
              </a:path>
            </a:pathLst>
          </a:custGeom>
          <a:noFill/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Parallelogram Bg">
            <a:extLst>
              <a:ext uri="{FF2B5EF4-FFF2-40B4-BE49-F238E27FC236}">
                <a16:creationId xmlns:a16="http://schemas.microsoft.com/office/drawing/2014/main" id="{FDCE2DEE-D90C-22AC-F746-833520C46E7D}"/>
              </a:ext>
            </a:extLst>
          </p:cNvPr>
          <p:cNvSpPr>
            <a:spLocks noChangeAspect="1"/>
          </p:cNvSpPr>
          <p:nvPr/>
        </p:nvSpPr>
        <p:spPr>
          <a:xfrm rot="5400000">
            <a:off x="2845272" y="4866165"/>
            <a:ext cx="1800000" cy="1033663"/>
          </a:xfrm>
          <a:prstGeom prst="parallelogram">
            <a:avLst>
              <a:gd name="adj" fmla="val 56386"/>
            </a:avLst>
          </a:prstGeom>
          <a:solidFill>
            <a:srgbClr val="408020"/>
          </a:solidFill>
          <a:ln w="190500" cap="rnd">
            <a:solidFill>
              <a:srgbClr val="40802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Parallelogram Fg">
            <a:extLst>
              <a:ext uri="{FF2B5EF4-FFF2-40B4-BE49-F238E27FC236}">
                <a16:creationId xmlns:a16="http://schemas.microsoft.com/office/drawing/2014/main" id="{13A99C0C-5084-57AF-06A1-A91E5B322310}"/>
              </a:ext>
            </a:extLst>
          </p:cNvPr>
          <p:cNvSpPr>
            <a:spLocks noChangeAspect="1"/>
          </p:cNvSpPr>
          <p:nvPr/>
        </p:nvSpPr>
        <p:spPr>
          <a:xfrm rot="5400000">
            <a:off x="3181066" y="5056161"/>
            <a:ext cx="1128411" cy="648000"/>
          </a:xfrm>
          <a:prstGeom prst="parallelogram">
            <a:avLst>
              <a:gd name="adj" fmla="val 56386"/>
            </a:avLst>
          </a:prstGeom>
          <a:solidFill>
            <a:srgbClr val="3BB000"/>
          </a:solidFill>
          <a:ln w="190500" cap="rnd">
            <a:solidFill>
              <a:srgbClr val="3BB00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7576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03_Working_14frames/30fps/f07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ointer">
            <a:extLst>
              <a:ext uri="{FF2B5EF4-FFF2-40B4-BE49-F238E27FC236}">
                <a16:creationId xmlns:a16="http://schemas.microsoft.com/office/drawing/2014/main" id="{39E7A269-F392-518F-134E-8FF2F1379ABC}"/>
              </a:ext>
            </a:extLst>
          </p:cNvPr>
          <p:cNvSpPr>
            <a:spLocks noChangeAspect="1"/>
          </p:cNvSpPr>
          <p:nvPr/>
        </p:nvSpPr>
        <p:spPr>
          <a:xfrm>
            <a:off x="1536062" y="1538296"/>
            <a:ext cx="2863428" cy="3746957"/>
          </a:xfrm>
          <a:custGeom>
            <a:avLst/>
            <a:gdLst>
              <a:gd name="connsiteX0" fmla="*/ 0 w 1766888"/>
              <a:gd name="connsiteY0" fmla="*/ 0 h 2162175"/>
              <a:gd name="connsiteX1" fmla="*/ 0 w 1766888"/>
              <a:gd name="connsiteY1" fmla="*/ 2162175 h 2162175"/>
              <a:gd name="connsiteX2" fmla="*/ 923925 w 1766888"/>
              <a:gd name="connsiteY2" fmla="*/ 1628775 h 2162175"/>
              <a:gd name="connsiteX3" fmla="*/ 1766888 w 1766888"/>
              <a:gd name="connsiteY3" fmla="*/ 1143000 h 2162175"/>
              <a:gd name="connsiteX4" fmla="*/ 0 w 1766888"/>
              <a:gd name="connsiteY4" fmla="*/ 0 h 2162175"/>
              <a:gd name="connsiteX0" fmla="*/ 0 w 1766888"/>
              <a:gd name="connsiteY0" fmla="*/ 0 h 2312557"/>
              <a:gd name="connsiteX1" fmla="*/ 0 w 1766888"/>
              <a:gd name="connsiteY1" fmla="*/ 2162175 h 2312557"/>
              <a:gd name="connsiteX2" fmla="*/ 923925 w 1766888"/>
              <a:gd name="connsiteY2" fmla="*/ 1628775 h 2312557"/>
              <a:gd name="connsiteX3" fmla="*/ 1766888 w 1766888"/>
              <a:gd name="connsiteY3" fmla="*/ 1143000 h 2312557"/>
              <a:gd name="connsiteX4" fmla="*/ 0 w 1766888"/>
              <a:gd name="connsiteY4" fmla="*/ 0 h 2312557"/>
              <a:gd name="connsiteX0" fmla="*/ 0 w 1766888"/>
              <a:gd name="connsiteY0" fmla="*/ 0 h 2351622"/>
              <a:gd name="connsiteX1" fmla="*/ 0 w 1766888"/>
              <a:gd name="connsiteY1" fmla="*/ 2162175 h 2351622"/>
              <a:gd name="connsiteX2" fmla="*/ 923925 w 1766888"/>
              <a:gd name="connsiteY2" fmla="*/ 1628775 h 2351622"/>
              <a:gd name="connsiteX3" fmla="*/ 1766888 w 1766888"/>
              <a:gd name="connsiteY3" fmla="*/ 1143000 h 2351622"/>
              <a:gd name="connsiteX4" fmla="*/ 0 w 1766888"/>
              <a:gd name="connsiteY4" fmla="*/ 0 h 2351622"/>
              <a:gd name="connsiteX0" fmla="*/ 0 w 1766888"/>
              <a:gd name="connsiteY0" fmla="*/ 0 h 2351060"/>
              <a:gd name="connsiteX1" fmla="*/ 0 w 1766888"/>
              <a:gd name="connsiteY1" fmla="*/ 2162175 h 2351060"/>
              <a:gd name="connsiteX2" fmla="*/ 930025 w 1766888"/>
              <a:gd name="connsiteY2" fmla="*/ 1625725 h 2351060"/>
              <a:gd name="connsiteX3" fmla="*/ 1766888 w 1766888"/>
              <a:gd name="connsiteY3" fmla="*/ 1143000 h 2351060"/>
              <a:gd name="connsiteX4" fmla="*/ 0 w 1766888"/>
              <a:gd name="connsiteY4" fmla="*/ 0 h 2351060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00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61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9456"/>
              <a:gd name="connsiteX1" fmla="*/ 0 w 1766888"/>
              <a:gd name="connsiteY1" fmla="*/ 2162175 h 2419456"/>
              <a:gd name="connsiteX2" fmla="*/ 936125 w 1766888"/>
              <a:gd name="connsiteY2" fmla="*/ 1622675 h 2419456"/>
              <a:gd name="connsiteX3" fmla="*/ 1766888 w 1766888"/>
              <a:gd name="connsiteY3" fmla="*/ 1143000 h 2419456"/>
              <a:gd name="connsiteX4" fmla="*/ 0 w 1766888"/>
              <a:gd name="connsiteY4" fmla="*/ 0 h 2419456"/>
              <a:gd name="connsiteX0" fmla="*/ 0 w 1766888"/>
              <a:gd name="connsiteY0" fmla="*/ 0 h 2514125"/>
              <a:gd name="connsiteX1" fmla="*/ 0 w 1766888"/>
              <a:gd name="connsiteY1" fmla="*/ 2162175 h 2514125"/>
              <a:gd name="connsiteX2" fmla="*/ 936125 w 1766888"/>
              <a:gd name="connsiteY2" fmla="*/ 1622675 h 2514125"/>
              <a:gd name="connsiteX3" fmla="*/ 1766888 w 1766888"/>
              <a:gd name="connsiteY3" fmla="*/ 1143000 h 2514125"/>
              <a:gd name="connsiteX4" fmla="*/ 0 w 1766888"/>
              <a:gd name="connsiteY4" fmla="*/ 0 h 2514125"/>
              <a:gd name="connsiteX0" fmla="*/ 0 w 1766888"/>
              <a:gd name="connsiteY0" fmla="*/ 0 h 2487097"/>
              <a:gd name="connsiteX1" fmla="*/ 0 w 1766888"/>
              <a:gd name="connsiteY1" fmla="*/ 2162175 h 2487097"/>
              <a:gd name="connsiteX2" fmla="*/ 936125 w 1766888"/>
              <a:gd name="connsiteY2" fmla="*/ 1622675 h 2487097"/>
              <a:gd name="connsiteX3" fmla="*/ 1766888 w 1766888"/>
              <a:gd name="connsiteY3" fmla="*/ 1143000 h 2487097"/>
              <a:gd name="connsiteX4" fmla="*/ 0 w 1766888"/>
              <a:gd name="connsiteY4" fmla="*/ 0 h 2487097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07848"/>
              <a:gd name="connsiteX1" fmla="*/ 0 w 1766888"/>
              <a:gd name="connsiteY1" fmla="*/ 2162175 h 2407848"/>
              <a:gd name="connsiteX2" fmla="*/ 936125 w 1766888"/>
              <a:gd name="connsiteY2" fmla="*/ 1622675 h 2407848"/>
              <a:gd name="connsiteX3" fmla="*/ 1766888 w 1766888"/>
              <a:gd name="connsiteY3" fmla="*/ 1143000 h 2407848"/>
              <a:gd name="connsiteX4" fmla="*/ 0 w 1766888"/>
              <a:gd name="connsiteY4" fmla="*/ 0 h 2407848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41201"/>
              <a:gd name="connsiteX1" fmla="*/ 0 w 1766888"/>
              <a:gd name="connsiteY1" fmla="*/ 2162175 h 2441201"/>
              <a:gd name="connsiteX2" fmla="*/ 585595 w 1766888"/>
              <a:gd name="connsiteY2" fmla="*/ 2351550 h 2441201"/>
              <a:gd name="connsiteX3" fmla="*/ 936125 w 1766888"/>
              <a:gd name="connsiteY3" fmla="*/ 1622675 h 2441201"/>
              <a:gd name="connsiteX4" fmla="*/ 1766888 w 1766888"/>
              <a:gd name="connsiteY4" fmla="*/ 1143000 h 2441201"/>
              <a:gd name="connsiteX5" fmla="*/ 0 w 1766888"/>
              <a:gd name="connsiteY5" fmla="*/ 0 h 2441201"/>
              <a:gd name="connsiteX0" fmla="*/ 0 w 1766888"/>
              <a:gd name="connsiteY0" fmla="*/ 0 h 2476881"/>
              <a:gd name="connsiteX1" fmla="*/ 0 w 1766888"/>
              <a:gd name="connsiteY1" fmla="*/ 2162175 h 2476881"/>
              <a:gd name="connsiteX2" fmla="*/ 759445 w 1766888"/>
              <a:gd name="connsiteY2" fmla="*/ 2409500 h 2476881"/>
              <a:gd name="connsiteX3" fmla="*/ 936125 w 1766888"/>
              <a:gd name="connsiteY3" fmla="*/ 1622675 h 2476881"/>
              <a:gd name="connsiteX4" fmla="*/ 1766888 w 1766888"/>
              <a:gd name="connsiteY4" fmla="*/ 1143000 h 2476881"/>
              <a:gd name="connsiteX5" fmla="*/ 0 w 1766888"/>
              <a:gd name="connsiteY5" fmla="*/ 0 h 2476881"/>
              <a:gd name="connsiteX0" fmla="*/ 0 w 1766888"/>
              <a:gd name="connsiteY0" fmla="*/ 0 h 2478211"/>
              <a:gd name="connsiteX1" fmla="*/ 0 w 1766888"/>
              <a:gd name="connsiteY1" fmla="*/ 2162175 h 2478211"/>
              <a:gd name="connsiteX2" fmla="*/ 759445 w 1766888"/>
              <a:gd name="connsiteY2" fmla="*/ 2409500 h 2478211"/>
              <a:gd name="connsiteX3" fmla="*/ 936125 w 1766888"/>
              <a:gd name="connsiteY3" fmla="*/ 1622675 h 2478211"/>
              <a:gd name="connsiteX4" fmla="*/ 1766888 w 1766888"/>
              <a:gd name="connsiteY4" fmla="*/ 1143000 h 2478211"/>
              <a:gd name="connsiteX5" fmla="*/ 0 w 1766888"/>
              <a:gd name="connsiteY5" fmla="*/ 0 h 2478211"/>
              <a:gd name="connsiteX0" fmla="*/ 0 w 1766888"/>
              <a:gd name="connsiteY0" fmla="*/ 0 h 2476187"/>
              <a:gd name="connsiteX1" fmla="*/ 0 w 1766888"/>
              <a:gd name="connsiteY1" fmla="*/ 2162175 h 2476187"/>
              <a:gd name="connsiteX2" fmla="*/ 759445 w 1766888"/>
              <a:gd name="connsiteY2" fmla="*/ 2406450 h 2476187"/>
              <a:gd name="connsiteX3" fmla="*/ 936125 w 1766888"/>
              <a:gd name="connsiteY3" fmla="*/ 1622675 h 2476187"/>
              <a:gd name="connsiteX4" fmla="*/ 1766888 w 1766888"/>
              <a:gd name="connsiteY4" fmla="*/ 1143000 h 2476187"/>
              <a:gd name="connsiteX5" fmla="*/ 0 w 1766888"/>
              <a:gd name="connsiteY5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74167"/>
              <a:gd name="connsiteY0" fmla="*/ 0 h 2476187"/>
              <a:gd name="connsiteX1" fmla="*/ 0 w 1874167"/>
              <a:gd name="connsiteY1" fmla="*/ 2162175 h 2476187"/>
              <a:gd name="connsiteX2" fmla="*/ 759445 w 1874167"/>
              <a:gd name="connsiteY2" fmla="*/ 2406450 h 2476187"/>
              <a:gd name="connsiteX3" fmla="*/ 936125 w 1874167"/>
              <a:gd name="connsiteY3" fmla="*/ 1622675 h 2476187"/>
              <a:gd name="connsiteX4" fmla="*/ 1653098 w 1874167"/>
              <a:gd name="connsiteY4" fmla="*/ 1881849 h 2476187"/>
              <a:gd name="connsiteX5" fmla="*/ 1766888 w 1874167"/>
              <a:gd name="connsiteY5" fmla="*/ 1143000 h 2476187"/>
              <a:gd name="connsiteX6" fmla="*/ 0 w 1874167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5424"/>
              <a:gd name="connsiteY0" fmla="*/ 0 h 2476187"/>
              <a:gd name="connsiteX1" fmla="*/ 0 w 1885424"/>
              <a:gd name="connsiteY1" fmla="*/ 2162175 h 2476187"/>
              <a:gd name="connsiteX2" fmla="*/ 759445 w 1885424"/>
              <a:gd name="connsiteY2" fmla="*/ 2406450 h 2476187"/>
              <a:gd name="connsiteX3" fmla="*/ 936125 w 1885424"/>
              <a:gd name="connsiteY3" fmla="*/ 1622675 h 2476187"/>
              <a:gd name="connsiteX4" fmla="*/ 1671398 w 1885424"/>
              <a:gd name="connsiteY4" fmla="*/ 1866599 h 2476187"/>
              <a:gd name="connsiteX5" fmla="*/ 1766888 w 1885424"/>
              <a:gd name="connsiteY5" fmla="*/ 1143000 h 2476187"/>
              <a:gd name="connsiteX6" fmla="*/ 0 w 1885424"/>
              <a:gd name="connsiteY6" fmla="*/ 0 h 2476187"/>
              <a:gd name="connsiteX0" fmla="*/ 0 w 1885424"/>
              <a:gd name="connsiteY0" fmla="*/ 0 h 2486898"/>
              <a:gd name="connsiteX1" fmla="*/ 0 w 1885424"/>
              <a:gd name="connsiteY1" fmla="*/ 2162175 h 2486898"/>
              <a:gd name="connsiteX2" fmla="*/ 759445 w 1885424"/>
              <a:gd name="connsiteY2" fmla="*/ 2406450 h 2486898"/>
              <a:gd name="connsiteX3" fmla="*/ 936125 w 1885424"/>
              <a:gd name="connsiteY3" fmla="*/ 1622675 h 2486898"/>
              <a:gd name="connsiteX4" fmla="*/ 1671398 w 1885424"/>
              <a:gd name="connsiteY4" fmla="*/ 1866599 h 2486898"/>
              <a:gd name="connsiteX5" fmla="*/ 1766888 w 1885424"/>
              <a:gd name="connsiteY5" fmla="*/ 1143000 h 2486898"/>
              <a:gd name="connsiteX6" fmla="*/ 0 w 1885424"/>
              <a:gd name="connsiteY6" fmla="*/ 0 h 2486898"/>
              <a:gd name="connsiteX0" fmla="*/ 0 w 1885424"/>
              <a:gd name="connsiteY0" fmla="*/ 0 h 2532573"/>
              <a:gd name="connsiteX1" fmla="*/ 0 w 1885424"/>
              <a:gd name="connsiteY1" fmla="*/ 2162175 h 2532573"/>
              <a:gd name="connsiteX2" fmla="*/ 759445 w 1885424"/>
              <a:gd name="connsiteY2" fmla="*/ 2406450 h 2532573"/>
              <a:gd name="connsiteX3" fmla="*/ 936125 w 1885424"/>
              <a:gd name="connsiteY3" fmla="*/ 1622675 h 2532573"/>
              <a:gd name="connsiteX4" fmla="*/ 1671398 w 1885424"/>
              <a:gd name="connsiteY4" fmla="*/ 1866599 h 2532573"/>
              <a:gd name="connsiteX5" fmla="*/ 1766888 w 1885424"/>
              <a:gd name="connsiteY5" fmla="*/ 1143000 h 2532573"/>
              <a:gd name="connsiteX6" fmla="*/ 0 w 1885424"/>
              <a:gd name="connsiteY6" fmla="*/ 0 h 2532573"/>
              <a:gd name="connsiteX0" fmla="*/ 0 w 1885424"/>
              <a:gd name="connsiteY0" fmla="*/ 0 h 2510919"/>
              <a:gd name="connsiteX1" fmla="*/ 0 w 1885424"/>
              <a:gd name="connsiteY1" fmla="*/ 2162175 h 2510919"/>
              <a:gd name="connsiteX2" fmla="*/ 759445 w 1885424"/>
              <a:gd name="connsiteY2" fmla="*/ 2406450 h 2510919"/>
              <a:gd name="connsiteX3" fmla="*/ 936125 w 1885424"/>
              <a:gd name="connsiteY3" fmla="*/ 1622675 h 2510919"/>
              <a:gd name="connsiteX4" fmla="*/ 1671398 w 1885424"/>
              <a:gd name="connsiteY4" fmla="*/ 1866599 h 2510919"/>
              <a:gd name="connsiteX5" fmla="*/ 1766888 w 1885424"/>
              <a:gd name="connsiteY5" fmla="*/ 1143000 h 2510919"/>
              <a:gd name="connsiteX6" fmla="*/ 0 w 1885424"/>
              <a:gd name="connsiteY6" fmla="*/ 0 h 2510919"/>
              <a:gd name="connsiteX0" fmla="*/ 0 w 1866051"/>
              <a:gd name="connsiteY0" fmla="*/ 0 h 2490364"/>
              <a:gd name="connsiteX1" fmla="*/ 0 w 1866051"/>
              <a:gd name="connsiteY1" fmla="*/ 2162175 h 2490364"/>
              <a:gd name="connsiteX2" fmla="*/ 759445 w 1866051"/>
              <a:gd name="connsiteY2" fmla="*/ 2406450 h 2490364"/>
              <a:gd name="connsiteX3" fmla="*/ 1302126 w 1866051"/>
              <a:gd name="connsiteY3" fmla="*/ 2263175 h 2490364"/>
              <a:gd name="connsiteX4" fmla="*/ 1671398 w 1866051"/>
              <a:gd name="connsiteY4" fmla="*/ 1866599 h 2490364"/>
              <a:gd name="connsiteX5" fmla="*/ 1766888 w 1866051"/>
              <a:gd name="connsiteY5" fmla="*/ 1143000 h 2490364"/>
              <a:gd name="connsiteX6" fmla="*/ 0 w 1866051"/>
              <a:gd name="connsiteY6" fmla="*/ 0 h 2490364"/>
              <a:gd name="connsiteX0" fmla="*/ 0 w 1865954"/>
              <a:gd name="connsiteY0" fmla="*/ 0 h 2490364"/>
              <a:gd name="connsiteX1" fmla="*/ 0 w 1865954"/>
              <a:gd name="connsiteY1" fmla="*/ 2162175 h 2490364"/>
              <a:gd name="connsiteX2" fmla="*/ 759445 w 1865954"/>
              <a:gd name="connsiteY2" fmla="*/ 2406450 h 2490364"/>
              <a:gd name="connsiteX3" fmla="*/ 1305177 w 1865954"/>
              <a:gd name="connsiteY3" fmla="*/ 2263175 h 2490364"/>
              <a:gd name="connsiteX4" fmla="*/ 1671398 w 1865954"/>
              <a:gd name="connsiteY4" fmla="*/ 1866599 h 2490364"/>
              <a:gd name="connsiteX5" fmla="*/ 1766888 w 1865954"/>
              <a:gd name="connsiteY5" fmla="*/ 1143000 h 2490364"/>
              <a:gd name="connsiteX6" fmla="*/ 0 w 1865954"/>
              <a:gd name="connsiteY6" fmla="*/ 0 h 2490364"/>
              <a:gd name="connsiteX0" fmla="*/ 3050 w 1869004"/>
              <a:gd name="connsiteY0" fmla="*/ 0 h 2431554"/>
              <a:gd name="connsiteX1" fmla="*/ 0 w 1869004"/>
              <a:gd name="connsiteY1" fmla="*/ 1844975 h 2431554"/>
              <a:gd name="connsiteX2" fmla="*/ 762495 w 1869004"/>
              <a:gd name="connsiteY2" fmla="*/ 2406450 h 2431554"/>
              <a:gd name="connsiteX3" fmla="*/ 1308227 w 1869004"/>
              <a:gd name="connsiteY3" fmla="*/ 2263175 h 2431554"/>
              <a:gd name="connsiteX4" fmla="*/ 1674448 w 1869004"/>
              <a:gd name="connsiteY4" fmla="*/ 1866599 h 2431554"/>
              <a:gd name="connsiteX5" fmla="*/ 1769938 w 1869004"/>
              <a:gd name="connsiteY5" fmla="*/ 1143000 h 2431554"/>
              <a:gd name="connsiteX6" fmla="*/ 3050 w 1869004"/>
              <a:gd name="connsiteY6" fmla="*/ 0 h 2431554"/>
              <a:gd name="connsiteX0" fmla="*/ 3050 w 1728977"/>
              <a:gd name="connsiteY0" fmla="*/ 0 h 2431554"/>
              <a:gd name="connsiteX1" fmla="*/ 0 w 1728977"/>
              <a:gd name="connsiteY1" fmla="*/ 1844975 h 2431554"/>
              <a:gd name="connsiteX2" fmla="*/ 762495 w 1728977"/>
              <a:gd name="connsiteY2" fmla="*/ 2406450 h 2431554"/>
              <a:gd name="connsiteX3" fmla="*/ 1308227 w 1728977"/>
              <a:gd name="connsiteY3" fmla="*/ 2263175 h 2431554"/>
              <a:gd name="connsiteX4" fmla="*/ 1674448 w 1728977"/>
              <a:gd name="connsiteY4" fmla="*/ 1866599 h 2431554"/>
              <a:gd name="connsiteX5" fmla="*/ 1571687 w 1728977"/>
              <a:gd name="connsiteY5" fmla="*/ 1008800 h 2431554"/>
              <a:gd name="connsiteX6" fmla="*/ 3050 w 1728977"/>
              <a:gd name="connsiteY6" fmla="*/ 0 h 2431554"/>
              <a:gd name="connsiteX0" fmla="*/ 3050 w 1693885"/>
              <a:gd name="connsiteY0" fmla="*/ 0 h 2431554"/>
              <a:gd name="connsiteX1" fmla="*/ 0 w 1693885"/>
              <a:gd name="connsiteY1" fmla="*/ 1844975 h 2431554"/>
              <a:gd name="connsiteX2" fmla="*/ 762495 w 1693885"/>
              <a:gd name="connsiteY2" fmla="*/ 2406450 h 2431554"/>
              <a:gd name="connsiteX3" fmla="*/ 1308227 w 1693885"/>
              <a:gd name="connsiteY3" fmla="*/ 2263175 h 2431554"/>
              <a:gd name="connsiteX4" fmla="*/ 1674448 w 1693885"/>
              <a:gd name="connsiteY4" fmla="*/ 1866599 h 2431554"/>
              <a:gd name="connsiteX5" fmla="*/ 1492387 w 1693885"/>
              <a:gd name="connsiteY5" fmla="*/ 956951 h 2431554"/>
              <a:gd name="connsiteX6" fmla="*/ 3050 w 1693885"/>
              <a:gd name="connsiteY6" fmla="*/ 0 h 2431554"/>
              <a:gd name="connsiteX0" fmla="*/ 3050 w 1699184"/>
              <a:gd name="connsiteY0" fmla="*/ 0 h 2431554"/>
              <a:gd name="connsiteX1" fmla="*/ 0 w 1699184"/>
              <a:gd name="connsiteY1" fmla="*/ 1844975 h 2431554"/>
              <a:gd name="connsiteX2" fmla="*/ 762495 w 1699184"/>
              <a:gd name="connsiteY2" fmla="*/ 2406450 h 2431554"/>
              <a:gd name="connsiteX3" fmla="*/ 1308227 w 1699184"/>
              <a:gd name="connsiteY3" fmla="*/ 2263175 h 2431554"/>
              <a:gd name="connsiteX4" fmla="*/ 1674448 w 1699184"/>
              <a:gd name="connsiteY4" fmla="*/ 1866599 h 2431554"/>
              <a:gd name="connsiteX5" fmla="*/ 1507637 w 1699184"/>
              <a:gd name="connsiteY5" fmla="*/ 969151 h 2431554"/>
              <a:gd name="connsiteX6" fmla="*/ 3050 w 1699184"/>
              <a:gd name="connsiteY6" fmla="*/ 0 h 2431554"/>
              <a:gd name="connsiteX0" fmla="*/ 3050 w 1719667"/>
              <a:gd name="connsiteY0" fmla="*/ 0 h 2408388"/>
              <a:gd name="connsiteX1" fmla="*/ 0 w 1719667"/>
              <a:gd name="connsiteY1" fmla="*/ 1844975 h 2408388"/>
              <a:gd name="connsiteX2" fmla="*/ 762495 w 1719667"/>
              <a:gd name="connsiteY2" fmla="*/ 2406450 h 2408388"/>
              <a:gd name="connsiteX3" fmla="*/ 1030676 w 1719667"/>
              <a:gd name="connsiteY3" fmla="*/ 1784325 h 2408388"/>
              <a:gd name="connsiteX4" fmla="*/ 1674448 w 1719667"/>
              <a:gd name="connsiteY4" fmla="*/ 1866599 h 2408388"/>
              <a:gd name="connsiteX5" fmla="*/ 1507637 w 1719667"/>
              <a:gd name="connsiteY5" fmla="*/ 969151 h 2408388"/>
              <a:gd name="connsiteX6" fmla="*/ 3050 w 1719667"/>
              <a:gd name="connsiteY6" fmla="*/ 0 h 2408388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20118"/>
              <a:gd name="connsiteY0" fmla="*/ 0 h 2408785"/>
              <a:gd name="connsiteX1" fmla="*/ 0 w 1720118"/>
              <a:gd name="connsiteY1" fmla="*/ 1844975 h 2408785"/>
              <a:gd name="connsiteX2" fmla="*/ 762495 w 1720118"/>
              <a:gd name="connsiteY2" fmla="*/ 2406450 h 2408785"/>
              <a:gd name="connsiteX3" fmla="*/ 1024576 w 1720118"/>
              <a:gd name="connsiteY3" fmla="*/ 1775175 h 2408785"/>
              <a:gd name="connsiteX4" fmla="*/ 1674448 w 1720118"/>
              <a:gd name="connsiteY4" fmla="*/ 1866599 h 2408785"/>
              <a:gd name="connsiteX5" fmla="*/ 1507637 w 1720118"/>
              <a:gd name="connsiteY5" fmla="*/ 969151 h 2408785"/>
              <a:gd name="connsiteX6" fmla="*/ 3050 w 1720118"/>
              <a:gd name="connsiteY6" fmla="*/ 0 h 2408785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967"/>
              <a:gd name="connsiteY0" fmla="*/ 0 h 2408651"/>
              <a:gd name="connsiteX1" fmla="*/ 0 w 1719967"/>
              <a:gd name="connsiteY1" fmla="*/ 1844975 h 2408651"/>
              <a:gd name="connsiteX2" fmla="*/ 762495 w 1719967"/>
              <a:gd name="connsiteY2" fmla="*/ 2406450 h 2408651"/>
              <a:gd name="connsiteX3" fmla="*/ 1026609 w 1719967"/>
              <a:gd name="connsiteY3" fmla="*/ 1778225 h 2408651"/>
              <a:gd name="connsiteX4" fmla="*/ 1674448 w 1719967"/>
              <a:gd name="connsiteY4" fmla="*/ 1866599 h 2408651"/>
              <a:gd name="connsiteX5" fmla="*/ 1507637 w 1719967"/>
              <a:gd name="connsiteY5" fmla="*/ 969151 h 2408651"/>
              <a:gd name="connsiteX6" fmla="*/ 3050 w 1719967"/>
              <a:gd name="connsiteY6" fmla="*/ 0 h 2408651"/>
              <a:gd name="connsiteX0" fmla="*/ 3050 w 1719817"/>
              <a:gd name="connsiteY0" fmla="*/ 0 h 2408562"/>
              <a:gd name="connsiteX1" fmla="*/ 0 w 1719817"/>
              <a:gd name="connsiteY1" fmla="*/ 1844975 h 2408562"/>
              <a:gd name="connsiteX2" fmla="*/ 762495 w 1719817"/>
              <a:gd name="connsiteY2" fmla="*/ 2406450 h 2408562"/>
              <a:gd name="connsiteX3" fmla="*/ 1028643 w 1719817"/>
              <a:gd name="connsiteY3" fmla="*/ 1780258 h 2408562"/>
              <a:gd name="connsiteX4" fmla="*/ 1674448 w 1719817"/>
              <a:gd name="connsiteY4" fmla="*/ 1866599 h 2408562"/>
              <a:gd name="connsiteX5" fmla="*/ 1507637 w 1719817"/>
              <a:gd name="connsiteY5" fmla="*/ 969151 h 2408562"/>
              <a:gd name="connsiteX6" fmla="*/ 3050 w 1719817"/>
              <a:gd name="connsiteY6" fmla="*/ 0 h 2408562"/>
              <a:gd name="connsiteX0" fmla="*/ 3050 w 1719967"/>
              <a:gd name="connsiteY0" fmla="*/ 0 h 2408562"/>
              <a:gd name="connsiteX1" fmla="*/ 0 w 1719967"/>
              <a:gd name="connsiteY1" fmla="*/ 1844975 h 2408562"/>
              <a:gd name="connsiteX2" fmla="*/ 762495 w 1719967"/>
              <a:gd name="connsiteY2" fmla="*/ 2406450 h 2408562"/>
              <a:gd name="connsiteX3" fmla="*/ 1026610 w 1719967"/>
              <a:gd name="connsiteY3" fmla="*/ 1780258 h 2408562"/>
              <a:gd name="connsiteX4" fmla="*/ 1674448 w 1719967"/>
              <a:gd name="connsiteY4" fmla="*/ 1866599 h 2408562"/>
              <a:gd name="connsiteX5" fmla="*/ 1507637 w 1719967"/>
              <a:gd name="connsiteY5" fmla="*/ 969151 h 2408562"/>
              <a:gd name="connsiteX6" fmla="*/ 3050 w 1719967"/>
              <a:gd name="connsiteY6" fmla="*/ 0 h 2408562"/>
              <a:gd name="connsiteX0" fmla="*/ 3050 w 1719967"/>
              <a:gd name="connsiteY0" fmla="*/ 0 h 2411324"/>
              <a:gd name="connsiteX1" fmla="*/ 0 w 1719967"/>
              <a:gd name="connsiteY1" fmla="*/ 1844975 h 2411324"/>
              <a:gd name="connsiteX2" fmla="*/ 762495 w 1719967"/>
              <a:gd name="connsiteY2" fmla="*/ 2406450 h 2411324"/>
              <a:gd name="connsiteX3" fmla="*/ 1026610 w 1719967"/>
              <a:gd name="connsiteY3" fmla="*/ 1780258 h 2411324"/>
              <a:gd name="connsiteX4" fmla="*/ 1674448 w 1719967"/>
              <a:gd name="connsiteY4" fmla="*/ 1866599 h 2411324"/>
              <a:gd name="connsiteX5" fmla="*/ 1507637 w 1719967"/>
              <a:gd name="connsiteY5" fmla="*/ 969151 h 2411324"/>
              <a:gd name="connsiteX6" fmla="*/ 3050 w 1719967"/>
              <a:gd name="connsiteY6" fmla="*/ 0 h 2411324"/>
              <a:gd name="connsiteX0" fmla="*/ 3050 w 1719967"/>
              <a:gd name="connsiteY0" fmla="*/ 0 h 2427992"/>
              <a:gd name="connsiteX1" fmla="*/ 0 w 1719967"/>
              <a:gd name="connsiteY1" fmla="*/ 1844975 h 2427992"/>
              <a:gd name="connsiteX2" fmla="*/ 762495 w 1719967"/>
              <a:gd name="connsiteY2" fmla="*/ 2406450 h 2427992"/>
              <a:gd name="connsiteX3" fmla="*/ 1026610 w 1719967"/>
              <a:gd name="connsiteY3" fmla="*/ 1780258 h 2427992"/>
              <a:gd name="connsiteX4" fmla="*/ 1674448 w 1719967"/>
              <a:gd name="connsiteY4" fmla="*/ 1866599 h 2427992"/>
              <a:gd name="connsiteX5" fmla="*/ 1507637 w 1719967"/>
              <a:gd name="connsiteY5" fmla="*/ 969151 h 2427992"/>
              <a:gd name="connsiteX6" fmla="*/ 3050 w 1719967"/>
              <a:gd name="connsiteY6" fmla="*/ 0 h 2427992"/>
              <a:gd name="connsiteX0" fmla="*/ 3050 w 1719967"/>
              <a:gd name="connsiteY0" fmla="*/ 0 h 2308182"/>
              <a:gd name="connsiteX1" fmla="*/ 0 w 1719967"/>
              <a:gd name="connsiteY1" fmla="*/ 1844975 h 2308182"/>
              <a:gd name="connsiteX2" fmla="*/ 969895 w 1719967"/>
              <a:gd name="connsiteY2" fmla="*/ 2250900 h 2308182"/>
              <a:gd name="connsiteX3" fmla="*/ 1026610 w 1719967"/>
              <a:gd name="connsiteY3" fmla="*/ 1780258 h 2308182"/>
              <a:gd name="connsiteX4" fmla="*/ 1674448 w 1719967"/>
              <a:gd name="connsiteY4" fmla="*/ 1866599 h 2308182"/>
              <a:gd name="connsiteX5" fmla="*/ 1507637 w 1719967"/>
              <a:gd name="connsiteY5" fmla="*/ 969151 h 2308182"/>
              <a:gd name="connsiteX6" fmla="*/ 3050 w 1719967"/>
              <a:gd name="connsiteY6" fmla="*/ 0 h 2308182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68355"/>
              <a:gd name="connsiteX1" fmla="*/ 0 w 1719967"/>
              <a:gd name="connsiteY1" fmla="*/ 1844975 h 2368355"/>
              <a:gd name="connsiteX2" fmla="*/ 969895 w 1719967"/>
              <a:gd name="connsiteY2" fmla="*/ 2250900 h 2368355"/>
              <a:gd name="connsiteX3" fmla="*/ 1026610 w 1719967"/>
              <a:gd name="connsiteY3" fmla="*/ 1780258 h 2368355"/>
              <a:gd name="connsiteX4" fmla="*/ 1674448 w 1719967"/>
              <a:gd name="connsiteY4" fmla="*/ 1866599 h 2368355"/>
              <a:gd name="connsiteX5" fmla="*/ 1507637 w 1719967"/>
              <a:gd name="connsiteY5" fmla="*/ 969151 h 2368355"/>
              <a:gd name="connsiteX6" fmla="*/ 3050 w 1719967"/>
              <a:gd name="connsiteY6" fmla="*/ 0 h 2368355"/>
              <a:gd name="connsiteX0" fmla="*/ 3050 w 1719967"/>
              <a:gd name="connsiteY0" fmla="*/ 0 h 2282838"/>
              <a:gd name="connsiteX1" fmla="*/ 0 w 1719967"/>
              <a:gd name="connsiteY1" fmla="*/ 1844975 h 2282838"/>
              <a:gd name="connsiteX2" fmla="*/ 942444 w 1719967"/>
              <a:gd name="connsiteY2" fmla="*/ 2113651 h 2282838"/>
              <a:gd name="connsiteX3" fmla="*/ 1026610 w 1719967"/>
              <a:gd name="connsiteY3" fmla="*/ 1780258 h 2282838"/>
              <a:gd name="connsiteX4" fmla="*/ 1674448 w 1719967"/>
              <a:gd name="connsiteY4" fmla="*/ 1866599 h 2282838"/>
              <a:gd name="connsiteX5" fmla="*/ 1507637 w 1719967"/>
              <a:gd name="connsiteY5" fmla="*/ 969151 h 2282838"/>
              <a:gd name="connsiteX6" fmla="*/ 3050 w 1719967"/>
              <a:gd name="connsiteY6" fmla="*/ 0 h 2282838"/>
              <a:gd name="connsiteX0" fmla="*/ 3050 w 1719967"/>
              <a:gd name="connsiteY0" fmla="*/ 0 h 2282558"/>
              <a:gd name="connsiteX1" fmla="*/ 0 w 1719967"/>
              <a:gd name="connsiteY1" fmla="*/ 1844975 h 2282558"/>
              <a:gd name="connsiteX2" fmla="*/ 942444 w 1719967"/>
              <a:gd name="connsiteY2" fmla="*/ 2113651 h 2282558"/>
              <a:gd name="connsiteX3" fmla="*/ 1026610 w 1719967"/>
              <a:gd name="connsiteY3" fmla="*/ 1780258 h 2282558"/>
              <a:gd name="connsiteX4" fmla="*/ 1674448 w 1719967"/>
              <a:gd name="connsiteY4" fmla="*/ 1866599 h 2282558"/>
              <a:gd name="connsiteX5" fmla="*/ 1507637 w 1719967"/>
              <a:gd name="connsiteY5" fmla="*/ 969151 h 2282558"/>
              <a:gd name="connsiteX6" fmla="*/ 3050 w 1719967"/>
              <a:gd name="connsiteY6" fmla="*/ 0 h 2282558"/>
              <a:gd name="connsiteX0" fmla="*/ 3050 w 1719967"/>
              <a:gd name="connsiteY0" fmla="*/ 0 h 2332570"/>
              <a:gd name="connsiteX1" fmla="*/ 0 w 1719967"/>
              <a:gd name="connsiteY1" fmla="*/ 1844975 h 2332570"/>
              <a:gd name="connsiteX2" fmla="*/ 942444 w 1719967"/>
              <a:gd name="connsiteY2" fmla="*/ 2113651 h 2332570"/>
              <a:gd name="connsiteX3" fmla="*/ 1026610 w 1719967"/>
              <a:gd name="connsiteY3" fmla="*/ 1780258 h 2332570"/>
              <a:gd name="connsiteX4" fmla="*/ 1674448 w 1719967"/>
              <a:gd name="connsiteY4" fmla="*/ 1866599 h 2332570"/>
              <a:gd name="connsiteX5" fmla="*/ 1507637 w 1719967"/>
              <a:gd name="connsiteY5" fmla="*/ 969151 h 2332570"/>
              <a:gd name="connsiteX6" fmla="*/ 3050 w 1719967"/>
              <a:gd name="connsiteY6" fmla="*/ 0 h 2332570"/>
              <a:gd name="connsiteX0" fmla="*/ 3050 w 1719967"/>
              <a:gd name="connsiteY0" fmla="*/ 0 h 2314763"/>
              <a:gd name="connsiteX1" fmla="*/ 0 w 1719967"/>
              <a:gd name="connsiteY1" fmla="*/ 1844975 h 2314763"/>
              <a:gd name="connsiteX2" fmla="*/ 942444 w 1719967"/>
              <a:gd name="connsiteY2" fmla="*/ 2113651 h 2314763"/>
              <a:gd name="connsiteX3" fmla="*/ 1026610 w 1719967"/>
              <a:gd name="connsiteY3" fmla="*/ 1780258 h 2314763"/>
              <a:gd name="connsiteX4" fmla="*/ 1674448 w 1719967"/>
              <a:gd name="connsiteY4" fmla="*/ 1866599 h 2314763"/>
              <a:gd name="connsiteX5" fmla="*/ 1507637 w 1719967"/>
              <a:gd name="connsiteY5" fmla="*/ 969151 h 2314763"/>
              <a:gd name="connsiteX6" fmla="*/ 3050 w 1719967"/>
              <a:gd name="connsiteY6" fmla="*/ 0 h 2314763"/>
              <a:gd name="connsiteX0" fmla="*/ 3050 w 1719967"/>
              <a:gd name="connsiteY0" fmla="*/ 0 h 2323112"/>
              <a:gd name="connsiteX1" fmla="*/ 0 w 1719967"/>
              <a:gd name="connsiteY1" fmla="*/ 1844975 h 2323112"/>
              <a:gd name="connsiteX2" fmla="*/ 942444 w 1719967"/>
              <a:gd name="connsiteY2" fmla="*/ 2113651 h 2323112"/>
              <a:gd name="connsiteX3" fmla="*/ 1026610 w 1719967"/>
              <a:gd name="connsiteY3" fmla="*/ 1780258 h 2323112"/>
              <a:gd name="connsiteX4" fmla="*/ 1674448 w 1719967"/>
              <a:gd name="connsiteY4" fmla="*/ 1866599 h 2323112"/>
              <a:gd name="connsiteX5" fmla="*/ 1507637 w 1719967"/>
              <a:gd name="connsiteY5" fmla="*/ 969151 h 2323112"/>
              <a:gd name="connsiteX6" fmla="*/ 3050 w 1719967"/>
              <a:gd name="connsiteY6" fmla="*/ 0 h 2323112"/>
              <a:gd name="connsiteX0" fmla="*/ 3050 w 1719967"/>
              <a:gd name="connsiteY0" fmla="*/ 0 h 2355389"/>
              <a:gd name="connsiteX1" fmla="*/ 0 w 1719967"/>
              <a:gd name="connsiteY1" fmla="*/ 1844975 h 2355389"/>
              <a:gd name="connsiteX2" fmla="*/ 942444 w 1719967"/>
              <a:gd name="connsiteY2" fmla="*/ 2113651 h 2355389"/>
              <a:gd name="connsiteX3" fmla="*/ 1026610 w 1719967"/>
              <a:gd name="connsiteY3" fmla="*/ 1780258 h 2355389"/>
              <a:gd name="connsiteX4" fmla="*/ 1674448 w 1719967"/>
              <a:gd name="connsiteY4" fmla="*/ 1866599 h 2355389"/>
              <a:gd name="connsiteX5" fmla="*/ 1507637 w 1719967"/>
              <a:gd name="connsiteY5" fmla="*/ 969151 h 2355389"/>
              <a:gd name="connsiteX6" fmla="*/ 3050 w 1719967"/>
              <a:gd name="connsiteY6" fmla="*/ 0 h 2355389"/>
              <a:gd name="connsiteX0" fmla="*/ 3050 w 1719967"/>
              <a:gd name="connsiteY0" fmla="*/ 0 h 2356530"/>
              <a:gd name="connsiteX1" fmla="*/ 0 w 1719967"/>
              <a:gd name="connsiteY1" fmla="*/ 1844975 h 2356530"/>
              <a:gd name="connsiteX2" fmla="*/ 942444 w 1719967"/>
              <a:gd name="connsiteY2" fmla="*/ 2113651 h 2356530"/>
              <a:gd name="connsiteX3" fmla="*/ 1026610 w 1719967"/>
              <a:gd name="connsiteY3" fmla="*/ 1780258 h 2356530"/>
              <a:gd name="connsiteX4" fmla="*/ 1674448 w 1719967"/>
              <a:gd name="connsiteY4" fmla="*/ 1866599 h 2356530"/>
              <a:gd name="connsiteX5" fmla="*/ 1507637 w 1719967"/>
              <a:gd name="connsiteY5" fmla="*/ 969151 h 2356530"/>
              <a:gd name="connsiteX6" fmla="*/ 3050 w 1719967"/>
              <a:gd name="connsiteY6" fmla="*/ 0 h 2356530"/>
              <a:gd name="connsiteX0" fmla="*/ 3050 w 1724926"/>
              <a:gd name="connsiteY0" fmla="*/ 0 h 2284276"/>
              <a:gd name="connsiteX1" fmla="*/ 0 w 1724926"/>
              <a:gd name="connsiteY1" fmla="*/ 1844975 h 2284276"/>
              <a:gd name="connsiteX2" fmla="*/ 942444 w 1724926"/>
              <a:gd name="connsiteY2" fmla="*/ 2113651 h 2284276"/>
              <a:gd name="connsiteX3" fmla="*/ 959510 w 1724926"/>
              <a:gd name="connsiteY3" fmla="*/ 1679609 h 2284276"/>
              <a:gd name="connsiteX4" fmla="*/ 1674448 w 1724926"/>
              <a:gd name="connsiteY4" fmla="*/ 1866599 h 2284276"/>
              <a:gd name="connsiteX5" fmla="*/ 1507637 w 1724926"/>
              <a:gd name="connsiteY5" fmla="*/ 969151 h 2284276"/>
              <a:gd name="connsiteX6" fmla="*/ 3050 w 1724926"/>
              <a:gd name="connsiteY6" fmla="*/ 0 h 2284276"/>
              <a:gd name="connsiteX0" fmla="*/ 3050 w 1724475"/>
              <a:gd name="connsiteY0" fmla="*/ 0 h 2284609"/>
              <a:gd name="connsiteX1" fmla="*/ 0 w 1724475"/>
              <a:gd name="connsiteY1" fmla="*/ 1844975 h 2284609"/>
              <a:gd name="connsiteX2" fmla="*/ 942444 w 1724475"/>
              <a:gd name="connsiteY2" fmla="*/ 2113651 h 2284609"/>
              <a:gd name="connsiteX3" fmla="*/ 965610 w 1724475"/>
              <a:gd name="connsiteY3" fmla="*/ 1673509 h 2284609"/>
              <a:gd name="connsiteX4" fmla="*/ 1674448 w 1724475"/>
              <a:gd name="connsiteY4" fmla="*/ 1866599 h 2284609"/>
              <a:gd name="connsiteX5" fmla="*/ 1507637 w 1724475"/>
              <a:gd name="connsiteY5" fmla="*/ 969151 h 2284609"/>
              <a:gd name="connsiteX6" fmla="*/ 3050 w 1724475"/>
              <a:gd name="connsiteY6" fmla="*/ 0 h 2284609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1296"/>
              <a:gd name="connsiteX1" fmla="*/ 0 w 1724475"/>
              <a:gd name="connsiteY1" fmla="*/ 1844975 h 2381296"/>
              <a:gd name="connsiteX2" fmla="*/ 975994 w 1724475"/>
              <a:gd name="connsiteY2" fmla="*/ 2107551 h 2381296"/>
              <a:gd name="connsiteX3" fmla="*/ 965610 w 1724475"/>
              <a:gd name="connsiteY3" fmla="*/ 1673509 h 2381296"/>
              <a:gd name="connsiteX4" fmla="*/ 1674448 w 1724475"/>
              <a:gd name="connsiteY4" fmla="*/ 1866599 h 2381296"/>
              <a:gd name="connsiteX5" fmla="*/ 1507637 w 1724475"/>
              <a:gd name="connsiteY5" fmla="*/ 969151 h 2381296"/>
              <a:gd name="connsiteX6" fmla="*/ 3050 w 1724475"/>
              <a:gd name="connsiteY6" fmla="*/ 0 h 2381296"/>
              <a:gd name="connsiteX0" fmla="*/ 3050 w 1724475"/>
              <a:gd name="connsiteY0" fmla="*/ 0 h 2387698"/>
              <a:gd name="connsiteX1" fmla="*/ 0 w 1724475"/>
              <a:gd name="connsiteY1" fmla="*/ 1844975 h 2387698"/>
              <a:gd name="connsiteX2" fmla="*/ 1000394 w 1724475"/>
              <a:gd name="connsiteY2" fmla="*/ 2119751 h 2387698"/>
              <a:gd name="connsiteX3" fmla="*/ 965610 w 1724475"/>
              <a:gd name="connsiteY3" fmla="*/ 1673509 h 2387698"/>
              <a:gd name="connsiteX4" fmla="*/ 1674448 w 1724475"/>
              <a:gd name="connsiteY4" fmla="*/ 1866599 h 2387698"/>
              <a:gd name="connsiteX5" fmla="*/ 1507637 w 1724475"/>
              <a:gd name="connsiteY5" fmla="*/ 969151 h 2387698"/>
              <a:gd name="connsiteX6" fmla="*/ 3050 w 1724475"/>
              <a:gd name="connsiteY6" fmla="*/ 0 h 2387698"/>
              <a:gd name="connsiteX0" fmla="*/ 3050 w 1724475"/>
              <a:gd name="connsiteY0" fmla="*/ 0 h 2388597"/>
              <a:gd name="connsiteX1" fmla="*/ 0 w 1724475"/>
              <a:gd name="connsiteY1" fmla="*/ 1844975 h 2388597"/>
              <a:gd name="connsiteX2" fmla="*/ 1000394 w 1724475"/>
              <a:gd name="connsiteY2" fmla="*/ 2119751 h 2388597"/>
              <a:gd name="connsiteX3" fmla="*/ 965610 w 1724475"/>
              <a:gd name="connsiteY3" fmla="*/ 1673509 h 2388597"/>
              <a:gd name="connsiteX4" fmla="*/ 1674448 w 1724475"/>
              <a:gd name="connsiteY4" fmla="*/ 1866599 h 2388597"/>
              <a:gd name="connsiteX5" fmla="*/ 1507637 w 1724475"/>
              <a:gd name="connsiteY5" fmla="*/ 969151 h 2388597"/>
              <a:gd name="connsiteX6" fmla="*/ 3050 w 1724475"/>
              <a:gd name="connsiteY6" fmla="*/ 0 h 2388597"/>
              <a:gd name="connsiteX0" fmla="*/ 3050 w 1724475"/>
              <a:gd name="connsiteY0" fmla="*/ 0 h 2388814"/>
              <a:gd name="connsiteX1" fmla="*/ 0 w 1724475"/>
              <a:gd name="connsiteY1" fmla="*/ 1844975 h 2388814"/>
              <a:gd name="connsiteX2" fmla="*/ 1000394 w 1724475"/>
              <a:gd name="connsiteY2" fmla="*/ 2119751 h 2388814"/>
              <a:gd name="connsiteX3" fmla="*/ 965610 w 1724475"/>
              <a:gd name="connsiteY3" fmla="*/ 1673509 h 2388814"/>
              <a:gd name="connsiteX4" fmla="*/ 1674448 w 1724475"/>
              <a:gd name="connsiteY4" fmla="*/ 1866599 h 2388814"/>
              <a:gd name="connsiteX5" fmla="*/ 1507637 w 1724475"/>
              <a:gd name="connsiteY5" fmla="*/ 969151 h 2388814"/>
              <a:gd name="connsiteX6" fmla="*/ 3050 w 1724475"/>
              <a:gd name="connsiteY6" fmla="*/ 0 h 2388814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6859"/>
              <a:gd name="connsiteX1" fmla="*/ 0 w 1724475"/>
              <a:gd name="connsiteY1" fmla="*/ 1844975 h 2376859"/>
              <a:gd name="connsiteX2" fmla="*/ 1000394 w 1724475"/>
              <a:gd name="connsiteY2" fmla="*/ 2119751 h 2376859"/>
              <a:gd name="connsiteX3" fmla="*/ 965610 w 1724475"/>
              <a:gd name="connsiteY3" fmla="*/ 1673509 h 2376859"/>
              <a:gd name="connsiteX4" fmla="*/ 1674448 w 1724475"/>
              <a:gd name="connsiteY4" fmla="*/ 1866599 h 2376859"/>
              <a:gd name="connsiteX5" fmla="*/ 1507637 w 1724475"/>
              <a:gd name="connsiteY5" fmla="*/ 969151 h 2376859"/>
              <a:gd name="connsiteX6" fmla="*/ 3050 w 1724475"/>
              <a:gd name="connsiteY6" fmla="*/ 0 h 2376859"/>
              <a:gd name="connsiteX0" fmla="*/ 3050 w 1724475"/>
              <a:gd name="connsiteY0" fmla="*/ 0 h 2429767"/>
              <a:gd name="connsiteX1" fmla="*/ 0 w 1724475"/>
              <a:gd name="connsiteY1" fmla="*/ 1844975 h 2429767"/>
              <a:gd name="connsiteX2" fmla="*/ 1000394 w 1724475"/>
              <a:gd name="connsiteY2" fmla="*/ 2119751 h 2429767"/>
              <a:gd name="connsiteX3" fmla="*/ 965610 w 1724475"/>
              <a:gd name="connsiteY3" fmla="*/ 1673509 h 2429767"/>
              <a:gd name="connsiteX4" fmla="*/ 1674448 w 1724475"/>
              <a:gd name="connsiteY4" fmla="*/ 1866599 h 2429767"/>
              <a:gd name="connsiteX5" fmla="*/ 1507637 w 1724475"/>
              <a:gd name="connsiteY5" fmla="*/ 969151 h 2429767"/>
              <a:gd name="connsiteX6" fmla="*/ 3050 w 1724475"/>
              <a:gd name="connsiteY6" fmla="*/ 0 h 2429767"/>
              <a:gd name="connsiteX0" fmla="*/ 3050 w 1724475"/>
              <a:gd name="connsiteY0" fmla="*/ 0 h 2392231"/>
              <a:gd name="connsiteX1" fmla="*/ 0 w 1724475"/>
              <a:gd name="connsiteY1" fmla="*/ 1844975 h 2392231"/>
              <a:gd name="connsiteX2" fmla="*/ 1000394 w 1724475"/>
              <a:gd name="connsiteY2" fmla="*/ 2119751 h 2392231"/>
              <a:gd name="connsiteX3" fmla="*/ 965610 w 1724475"/>
              <a:gd name="connsiteY3" fmla="*/ 1673509 h 2392231"/>
              <a:gd name="connsiteX4" fmla="*/ 1674448 w 1724475"/>
              <a:gd name="connsiteY4" fmla="*/ 1866599 h 2392231"/>
              <a:gd name="connsiteX5" fmla="*/ 1507637 w 1724475"/>
              <a:gd name="connsiteY5" fmla="*/ 969151 h 2392231"/>
              <a:gd name="connsiteX6" fmla="*/ 3050 w 1724475"/>
              <a:gd name="connsiteY6" fmla="*/ 0 h 2392231"/>
              <a:gd name="connsiteX0" fmla="*/ 3050 w 1724475"/>
              <a:gd name="connsiteY0" fmla="*/ 0 h 2396645"/>
              <a:gd name="connsiteX1" fmla="*/ 0 w 1724475"/>
              <a:gd name="connsiteY1" fmla="*/ 1844975 h 2396645"/>
              <a:gd name="connsiteX2" fmla="*/ 1000394 w 1724475"/>
              <a:gd name="connsiteY2" fmla="*/ 2119751 h 2396645"/>
              <a:gd name="connsiteX3" fmla="*/ 965610 w 1724475"/>
              <a:gd name="connsiteY3" fmla="*/ 1673509 h 2396645"/>
              <a:gd name="connsiteX4" fmla="*/ 1674448 w 1724475"/>
              <a:gd name="connsiteY4" fmla="*/ 1866599 h 2396645"/>
              <a:gd name="connsiteX5" fmla="*/ 1507637 w 1724475"/>
              <a:gd name="connsiteY5" fmla="*/ 969151 h 2396645"/>
              <a:gd name="connsiteX6" fmla="*/ 3050 w 1724475"/>
              <a:gd name="connsiteY6" fmla="*/ 0 h 2396645"/>
              <a:gd name="connsiteX0" fmla="*/ 3050 w 1724475"/>
              <a:gd name="connsiteY0" fmla="*/ 0 h 2382183"/>
              <a:gd name="connsiteX1" fmla="*/ 0 w 1724475"/>
              <a:gd name="connsiteY1" fmla="*/ 1844975 h 2382183"/>
              <a:gd name="connsiteX2" fmla="*/ 1055294 w 1724475"/>
              <a:gd name="connsiteY2" fmla="*/ 2092302 h 2382183"/>
              <a:gd name="connsiteX3" fmla="*/ 965610 w 1724475"/>
              <a:gd name="connsiteY3" fmla="*/ 1673509 h 2382183"/>
              <a:gd name="connsiteX4" fmla="*/ 1674448 w 1724475"/>
              <a:gd name="connsiteY4" fmla="*/ 1866599 h 2382183"/>
              <a:gd name="connsiteX5" fmla="*/ 1507637 w 1724475"/>
              <a:gd name="connsiteY5" fmla="*/ 969151 h 2382183"/>
              <a:gd name="connsiteX6" fmla="*/ 3050 w 1724475"/>
              <a:gd name="connsiteY6" fmla="*/ 0 h 2382183"/>
              <a:gd name="connsiteX0" fmla="*/ 3050 w 1724475"/>
              <a:gd name="connsiteY0" fmla="*/ 0 h 2383191"/>
              <a:gd name="connsiteX1" fmla="*/ 0 w 1724475"/>
              <a:gd name="connsiteY1" fmla="*/ 1844975 h 2383191"/>
              <a:gd name="connsiteX2" fmla="*/ 1055294 w 1724475"/>
              <a:gd name="connsiteY2" fmla="*/ 2092302 h 2383191"/>
              <a:gd name="connsiteX3" fmla="*/ 965610 w 1724475"/>
              <a:gd name="connsiteY3" fmla="*/ 1673509 h 2383191"/>
              <a:gd name="connsiteX4" fmla="*/ 1674448 w 1724475"/>
              <a:gd name="connsiteY4" fmla="*/ 1866599 h 2383191"/>
              <a:gd name="connsiteX5" fmla="*/ 1507637 w 1724475"/>
              <a:gd name="connsiteY5" fmla="*/ 969151 h 2383191"/>
              <a:gd name="connsiteX6" fmla="*/ 3050 w 1724475"/>
              <a:gd name="connsiteY6" fmla="*/ 0 h 2383191"/>
              <a:gd name="connsiteX0" fmla="*/ 3050 w 1724475"/>
              <a:gd name="connsiteY0" fmla="*/ 0 h 2449477"/>
              <a:gd name="connsiteX1" fmla="*/ 0 w 1724475"/>
              <a:gd name="connsiteY1" fmla="*/ 1844975 h 2449477"/>
              <a:gd name="connsiteX2" fmla="*/ 1055294 w 1724475"/>
              <a:gd name="connsiteY2" fmla="*/ 2092302 h 2449477"/>
              <a:gd name="connsiteX3" fmla="*/ 965610 w 1724475"/>
              <a:gd name="connsiteY3" fmla="*/ 1673509 h 2449477"/>
              <a:gd name="connsiteX4" fmla="*/ 1674448 w 1724475"/>
              <a:gd name="connsiteY4" fmla="*/ 1866599 h 2449477"/>
              <a:gd name="connsiteX5" fmla="*/ 1507637 w 1724475"/>
              <a:gd name="connsiteY5" fmla="*/ 969151 h 2449477"/>
              <a:gd name="connsiteX6" fmla="*/ 3050 w 1724475"/>
              <a:gd name="connsiteY6" fmla="*/ 0 h 2449477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577"/>
              <a:gd name="connsiteY0" fmla="*/ 0 h 2265258"/>
              <a:gd name="connsiteX1" fmla="*/ 0 w 1715577"/>
              <a:gd name="connsiteY1" fmla="*/ 1844975 h 2265258"/>
              <a:gd name="connsiteX2" fmla="*/ 1055294 w 1715577"/>
              <a:gd name="connsiteY2" fmla="*/ 2092302 h 2265258"/>
              <a:gd name="connsiteX3" fmla="*/ 1086036 w 1715577"/>
              <a:gd name="connsiteY3" fmla="*/ 1877858 h 2265258"/>
              <a:gd name="connsiteX4" fmla="*/ 1674448 w 1715577"/>
              <a:gd name="connsiteY4" fmla="*/ 1866599 h 2265258"/>
              <a:gd name="connsiteX5" fmla="*/ 1507637 w 1715577"/>
              <a:gd name="connsiteY5" fmla="*/ 969151 h 2265258"/>
              <a:gd name="connsiteX6" fmla="*/ 3050 w 1715577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414647"/>
              <a:gd name="connsiteX1" fmla="*/ 0 w 1715693"/>
              <a:gd name="connsiteY1" fmla="*/ 1844975 h 2414647"/>
              <a:gd name="connsiteX2" fmla="*/ 1055294 w 1715693"/>
              <a:gd name="connsiteY2" fmla="*/ 2092302 h 2414647"/>
              <a:gd name="connsiteX3" fmla="*/ 1084462 w 1715693"/>
              <a:gd name="connsiteY3" fmla="*/ 1877858 h 2414647"/>
              <a:gd name="connsiteX4" fmla="*/ 1674448 w 1715693"/>
              <a:gd name="connsiteY4" fmla="*/ 1866599 h 2414647"/>
              <a:gd name="connsiteX5" fmla="*/ 1507637 w 1715693"/>
              <a:gd name="connsiteY5" fmla="*/ 969151 h 2414647"/>
              <a:gd name="connsiteX6" fmla="*/ 3050 w 1715693"/>
              <a:gd name="connsiteY6" fmla="*/ 0 h 2414647"/>
              <a:gd name="connsiteX0" fmla="*/ 3050 w 1715693"/>
              <a:gd name="connsiteY0" fmla="*/ 0 h 2409744"/>
              <a:gd name="connsiteX1" fmla="*/ 0 w 1715693"/>
              <a:gd name="connsiteY1" fmla="*/ 1844975 h 2409744"/>
              <a:gd name="connsiteX2" fmla="*/ 1055294 w 1715693"/>
              <a:gd name="connsiteY2" fmla="*/ 2092302 h 2409744"/>
              <a:gd name="connsiteX3" fmla="*/ 1084462 w 1715693"/>
              <a:gd name="connsiteY3" fmla="*/ 1877858 h 2409744"/>
              <a:gd name="connsiteX4" fmla="*/ 1674448 w 1715693"/>
              <a:gd name="connsiteY4" fmla="*/ 1866599 h 2409744"/>
              <a:gd name="connsiteX5" fmla="*/ 1507637 w 1715693"/>
              <a:gd name="connsiteY5" fmla="*/ 969151 h 2409744"/>
              <a:gd name="connsiteX6" fmla="*/ 3050 w 1715693"/>
              <a:gd name="connsiteY6" fmla="*/ 0 h 2409744"/>
              <a:gd name="connsiteX0" fmla="*/ 3050 w 1715693"/>
              <a:gd name="connsiteY0" fmla="*/ 0 h 2408102"/>
              <a:gd name="connsiteX1" fmla="*/ 0 w 1715693"/>
              <a:gd name="connsiteY1" fmla="*/ 1844975 h 2408102"/>
              <a:gd name="connsiteX2" fmla="*/ 1094944 w 1715693"/>
              <a:gd name="connsiteY2" fmla="*/ 2089252 h 2408102"/>
              <a:gd name="connsiteX3" fmla="*/ 1084462 w 1715693"/>
              <a:gd name="connsiteY3" fmla="*/ 1877858 h 2408102"/>
              <a:gd name="connsiteX4" fmla="*/ 1674448 w 1715693"/>
              <a:gd name="connsiteY4" fmla="*/ 1866599 h 2408102"/>
              <a:gd name="connsiteX5" fmla="*/ 1507637 w 1715693"/>
              <a:gd name="connsiteY5" fmla="*/ 969151 h 2408102"/>
              <a:gd name="connsiteX6" fmla="*/ 3050 w 1715693"/>
              <a:gd name="connsiteY6" fmla="*/ 0 h 2408102"/>
              <a:gd name="connsiteX0" fmla="*/ 3050 w 1715693"/>
              <a:gd name="connsiteY0" fmla="*/ 0 h 2399749"/>
              <a:gd name="connsiteX1" fmla="*/ 0 w 1715693"/>
              <a:gd name="connsiteY1" fmla="*/ 1844975 h 2399749"/>
              <a:gd name="connsiteX2" fmla="*/ 1094944 w 1715693"/>
              <a:gd name="connsiteY2" fmla="*/ 2089252 h 2399749"/>
              <a:gd name="connsiteX3" fmla="*/ 1084462 w 1715693"/>
              <a:gd name="connsiteY3" fmla="*/ 1877858 h 2399749"/>
              <a:gd name="connsiteX4" fmla="*/ 1674448 w 1715693"/>
              <a:gd name="connsiteY4" fmla="*/ 1866599 h 2399749"/>
              <a:gd name="connsiteX5" fmla="*/ 1507637 w 1715693"/>
              <a:gd name="connsiteY5" fmla="*/ 969151 h 2399749"/>
              <a:gd name="connsiteX6" fmla="*/ 3050 w 1715693"/>
              <a:gd name="connsiteY6" fmla="*/ 0 h 2399749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949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7969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9288"/>
              <a:gd name="connsiteX1" fmla="*/ 0 w 1715693"/>
              <a:gd name="connsiteY1" fmla="*/ 1844975 h 2409288"/>
              <a:gd name="connsiteX2" fmla="*/ 1082744 w 1715693"/>
              <a:gd name="connsiteY2" fmla="*/ 2089252 h 2409288"/>
              <a:gd name="connsiteX3" fmla="*/ 1084462 w 1715693"/>
              <a:gd name="connsiteY3" fmla="*/ 1877858 h 2409288"/>
              <a:gd name="connsiteX4" fmla="*/ 1674448 w 1715693"/>
              <a:gd name="connsiteY4" fmla="*/ 1866599 h 2409288"/>
              <a:gd name="connsiteX5" fmla="*/ 1507637 w 1715693"/>
              <a:gd name="connsiteY5" fmla="*/ 969151 h 2409288"/>
              <a:gd name="connsiteX6" fmla="*/ 3050 w 1715693"/>
              <a:gd name="connsiteY6" fmla="*/ 0 h 2409288"/>
              <a:gd name="connsiteX0" fmla="*/ 3050 w 1715693"/>
              <a:gd name="connsiteY0" fmla="*/ 0 h 2407105"/>
              <a:gd name="connsiteX1" fmla="*/ 0 w 1715693"/>
              <a:gd name="connsiteY1" fmla="*/ 1844975 h 2407105"/>
              <a:gd name="connsiteX2" fmla="*/ 1088844 w 1715693"/>
              <a:gd name="connsiteY2" fmla="*/ 2085186 h 2407105"/>
              <a:gd name="connsiteX3" fmla="*/ 1084462 w 1715693"/>
              <a:gd name="connsiteY3" fmla="*/ 1877858 h 2407105"/>
              <a:gd name="connsiteX4" fmla="*/ 1674448 w 1715693"/>
              <a:gd name="connsiteY4" fmla="*/ 1866599 h 2407105"/>
              <a:gd name="connsiteX5" fmla="*/ 1507637 w 1715693"/>
              <a:gd name="connsiteY5" fmla="*/ 969151 h 2407105"/>
              <a:gd name="connsiteX6" fmla="*/ 3050 w 1715693"/>
              <a:gd name="connsiteY6" fmla="*/ 0 h 240710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88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27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47"/>
              <a:gd name="connsiteX1" fmla="*/ 0 w 1715693"/>
              <a:gd name="connsiteY1" fmla="*/ 1844975 h 2408647"/>
              <a:gd name="connsiteX2" fmla="*/ 1084778 w 1715693"/>
              <a:gd name="connsiteY2" fmla="*/ 2087219 h 2408647"/>
              <a:gd name="connsiteX3" fmla="*/ 1084462 w 1715693"/>
              <a:gd name="connsiteY3" fmla="*/ 1877858 h 2408647"/>
              <a:gd name="connsiteX4" fmla="*/ 1674448 w 1715693"/>
              <a:gd name="connsiteY4" fmla="*/ 1866599 h 2408647"/>
              <a:gd name="connsiteX5" fmla="*/ 1507637 w 1715693"/>
              <a:gd name="connsiteY5" fmla="*/ 969151 h 2408647"/>
              <a:gd name="connsiteX6" fmla="*/ 3050 w 1715693"/>
              <a:gd name="connsiteY6" fmla="*/ 0 h 2408647"/>
              <a:gd name="connsiteX0" fmla="*/ 3050 w 1693843"/>
              <a:gd name="connsiteY0" fmla="*/ 0 h 2408647"/>
              <a:gd name="connsiteX1" fmla="*/ 0 w 1693843"/>
              <a:gd name="connsiteY1" fmla="*/ 1844975 h 2408647"/>
              <a:gd name="connsiteX2" fmla="*/ 1084778 w 1693843"/>
              <a:gd name="connsiteY2" fmla="*/ 2087219 h 2408647"/>
              <a:gd name="connsiteX3" fmla="*/ 1084462 w 1693843"/>
              <a:gd name="connsiteY3" fmla="*/ 1877858 h 2408647"/>
              <a:gd name="connsiteX4" fmla="*/ 1641915 w 1693843"/>
              <a:gd name="connsiteY4" fmla="*/ 1866599 h 2408647"/>
              <a:gd name="connsiteX5" fmla="*/ 1507637 w 1693843"/>
              <a:gd name="connsiteY5" fmla="*/ 969151 h 2408647"/>
              <a:gd name="connsiteX6" fmla="*/ 3050 w 1693843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583377"/>
              <a:gd name="connsiteY0" fmla="*/ 0 h 2408647"/>
              <a:gd name="connsiteX1" fmla="*/ 0 w 1583377"/>
              <a:gd name="connsiteY1" fmla="*/ 1844975 h 2408647"/>
              <a:gd name="connsiteX2" fmla="*/ 1084778 w 1583377"/>
              <a:gd name="connsiteY2" fmla="*/ 2087219 h 2408647"/>
              <a:gd name="connsiteX3" fmla="*/ 1084462 w 1583377"/>
              <a:gd name="connsiteY3" fmla="*/ 1877858 h 2408647"/>
              <a:gd name="connsiteX4" fmla="*/ 1294214 w 1583377"/>
              <a:gd name="connsiteY4" fmla="*/ 1874732 h 2408647"/>
              <a:gd name="connsiteX5" fmla="*/ 1507637 w 1583377"/>
              <a:gd name="connsiteY5" fmla="*/ 969151 h 2408647"/>
              <a:gd name="connsiteX6" fmla="*/ 3050 w 1583377"/>
              <a:gd name="connsiteY6" fmla="*/ 0 h 2408647"/>
              <a:gd name="connsiteX0" fmla="*/ 3050 w 1582057"/>
              <a:gd name="connsiteY0" fmla="*/ 0 h 2408647"/>
              <a:gd name="connsiteX1" fmla="*/ 0 w 1582057"/>
              <a:gd name="connsiteY1" fmla="*/ 1844975 h 2408647"/>
              <a:gd name="connsiteX2" fmla="*/ 1084778 w 1582057"/>
              <a:gd name="connsiteY2" fmla="*/ 2087219 h 2408647"/>
              <a:gd name="connsiteX3" fmla="*/ 1084462 w 1582057"/>
              <a:gd name="connsiteY3" fmla="*/ 1877858 h 2408647"/>
              <a:gd name="connsiteX4" fmla="*/ 1284047 w 1582057"/>
              <a:gd name="connsiteY4" fmla="*/ 1878799 h 2408647"/>
              <a:gd name="connsiteX5" fmla="*/ 1507637 w 1582057"/>
              <a:gd name="connsiteY5" fmla="*/ 969151 h 2408647"/>
              <a:gd name="connsiteX6" fmla="*/ 3050 w 1582057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3253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707"/>
              <a:gd name="connsiteX1" fmla="*/ 0 w 1582141"/>
              <a:gd name="connsiteY1" fmla="*/ 1844975 h 2408707"/>
              <a:gd name="connsiteX2" fmla="*/ 1083253 w 1582141"/>
              <a:gd name="connsiteY2" fmla="*/ 2087219 h 2408707"/>
              <a:gd name="connsiteX3" fmla="*/ 1084462 w 1582141"/>
              <a:gd name="connsiteY3" fmla="*/ 1877858 h 2408707"/>
              <a:gd name="connsiteX4" fmla="*/ 1284047 w 1582141"/>
              <a:gd name="connsiteY4" fmla="*/ 1878799 h 2408707"/>
              <a:gd name="connsiteX5" fmla="*/ 1507637 w 1582141"/>
              <a:gd name="connsiteY5" fmla="*/ 969151 h 2408707"/>
              <a:gd name="connsiteX6" fmla="*/ 3050 w 1582141"/>
              <a:gd name="connsiteY6" fmla="*/ 0 h 2408707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1991759"/>
              <a:gd name="connsiteX1" fmla="*/ 0 w 1582141"/>
              <a:gd name="connsiteY1" fmla="*/ 1844975 h 1991759"/>
              <a:gd name="connsiteX2" fmla="*/ 1084462 w 1582141"/>
              <a:gd name="connsiteY2" fmla="*/ 1877858 h 1991759"/>
              <a:gd name="connsiteX3" fmla="*/ 1284047 w 1582141"/>
              <a:gd name="connsiteY3" fmla="*/ 1878799 h 1991759"/>
              <a:gd name="connsiteX4" fmla="*/ 1507637 w 1582141"/>
              <a:gd name="connsiteY4" fmla="*/ 969151 h 1991759"/>
              <a:gd name="connsiteX5" fmla="*/ 3050 w 1582141"/>
              <a:gd name="connsiteY5" fmla="*/ 0 h 1991759"/>
              <a:gd name="connsiteX0" fmla="*/ 3050 w 1582141"/>
              <a:gd name="connsiteY0" fmla="*/ 0 h 2240600"/>
              <a:gd name="connsiteX1" fmla="*/ 0 w 1582141"/>
              <a:gd name="connsiteY1" fmla="*/ 1844975 h 2240600"/>
              <a:gd name="connsiteX2" fmla="*/ 1084462 w 1582141"/>
              <a:gd name="connsiteY2" fmla="*/ 1877858 h 2240600"/>
              <a:gd name="connsiteX3" fmla="*/ 1284047 w 1582141"/>
              <a:gd name="connsiteY3" fmla="*/ 1878799 h 2240600"/>
              <a:gd name="connsiteX4" fmla="*/ 1507637 w 1582141"/>
              <a:gd name="connsiteY4" fmla="*/ 969151 h 2240600"/>
              <a:gd name="connsiteX5" fmla="*/ 3050 w 1582141"/>
              <a:gd name="connsiteY5" fmla="*/ 0 h 2240600"/>
              <a:gd name="connsiteX0" fmla="*/ 3050 w 1582141"/>
              <a:gd name="connsiteY0" fmla="*/ 0 h 2423564"/>
              <a:gd name="connsiteX1" fmla="*/ 0 w 1582141"/>
              <a:gd name="connsiteY1" fmla="*/ 1844975 h 2423564"/>
              <a:gd name="connsiteX2" fmla="*/ 1084462 w 1582141"/>
              <a:gd name="connsiteY2" fmla="*/ 1877858 h 2423564"/>
              <a:gd name="connsiteX3" fmla="*/ 1284047 w 1582141"/>
              <a:gd name="connsiteY3" fmla="*/ 1878799 h 2423564"/>
              <a:gd name="connsiteX4" fmla="*/ 1507637 w 1582141"/>
              <a:gd name="connsiteY4" fmla="*/ 969151 h 2423564"/>
              <a:gd name="connsiteX5" fmla="*/ 3050 w 1582141"/>
              <a:gd name="connsiteY5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911943"/>
              <a:gd name="connsiteY0" fmla="*/ 0 h 2423564"/>
              <a:gd name="connsiteX1" fmla="*/ 0 w 1911943"/>
              <a:gd name="connsiteY1" fmla="*/ 1844975 h 2423564"/>
              <a:gd name="connsiteX2" fmla="*/ 1084462 w 1911943"/>
              <a:gd name="connsiteY2" fmla="*/ 1877858 h 2423564"/>
              <a:gd name="connsiteX3" fmla="*/ 1507637 w 1911943"/>
              <a:gd name="connsiteY3" fmla="*/ 969151 h 2423564"/>
              <a:gd name="connsiteX4" fmla="*/ 3050 w 1911943"/>
              <a:gd name="connsiteY4" fmla="*/ 0 h 2423564"/>
              <a:gd name="connsiteX0" fmla="*/ 3050 w 1893224"/>
              <a:gd name="connsiteY0" fmla="*/ 0 h 2423564"/>
              <a:gd name="connsiteX1" fmla="*/ 0 w 1893224"/>
              <a:gd name="connsiteY1" fmla="*/ 1844975 h 2423564"/>
              <a:gd name="connsiteX2" fmla="*/ 1084462 w 1893224"/>
              <a:gd name="connsiteY2" fmla="*/ 1877858 h 2423564"/>
              <a:gd name="connsiteX3" fmla="*/ 1507637 w 1893224"/>
              <a:gd name="connsiteY3" fmla="*/ 969151 h 2423564"/>
              <a:gd name="connsiteX4" fmla="*/ 3050 w 1893224"/>
              <a:gd name="connsiteY4" fmla="*/ 0 h 2423564"/>
              <a:gd name="connsiteX0" fmla="*/ 3050 w 1891589"/>
              <a:gd name="connsiteY0" fmla="*/ 0 h 2423564"/>
              <a:gd name="connsiteX1" fmla="*/ 0 w 1891589"/>
              <a:gd name="connsiteY1" fmla="*/ 1844975 h 2423564"/>
              <a:gd name="connsiteX2" fmla="*/ 1084462 w 1891589"/>
              <a:gd name="connsiteY2" fmla="*/ 1877858 h 2423564"/>
              <a:gd name="connsiteX3" fmla="*/ 1507637 w 1891589"/>
              <a:gd name="connsiteY3" fmla="*/ 969151 h 2423564"/>
              <a:gd name="connsiteX4" fmla="*/ 3050 w 189158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3056 w 1891595"/>
              <a:gd name="connsiteY0" fmla="*/ 0 h 2423564"/>
              <a:gd name="connsiteX1" fmla="*/ 6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359 w 1888898"/>
              <a:gd name="connsiteY0" fmla="*/ 0 h 2423564"/>
              <a:gd name="connsiteX1" fmla="*/ 1375 w 1888898"/>
              <a:gd name="connsiteY1" fmla="*/ 1844975 h 2423564"/>
              <a:gd name="connsiteX2" fmla="*/ 1081771 w 1888898"/>
              <a:gd name="connsiteY2" fmla="*/ 1877858 h 2423564"/>
              <a:gd name="connsiteX3" fmla="*/ 1504946 w 1888898"/>
              <a:gd name="connsiteY3" fmla="*/ 969151 h 2423564"/>
              <a:gd name="connsiteX4" fmla="*/ 359 w 1888898"/>
              <a:gd name="connsiteY4" fmla="*/ 0 h 2423564"/>
              <a:gd name="connsiteX0" fmla="*/ 3056 w 1891595"/>
              <a:gd name="connsiteY0" fmla="*/ 0 h 2423564"/>
              <a:gd name="connsiteX1" fmla="*/ 5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1076 w 1889615"/>
              <a:gd name="connsiteY0" fmla="*/ 0 h 2423564"/>
              <a:gd name="connsiteX1" fmla="*/ 58 w 1889615"/>
              <a:gd name="connsiteY1" fmla="*/ 1844975 h 2423564"/>
              <a:gd name="connsiteX2" fmla="*/ 1082488 w 1889615"/>
              <a:gd name="connsiteY2" fmla="*/ 1877858 h 2423564"/>
              <a:gd name="connsiteX3" fmla="*/ 1505663 w 1889615"/>
              <a:gd name="connsiteY3" fmla="*/ 969151 h 2423564"/>
              <a:gd name="connsiteX4" fmla="*/ 1076 w 1889615"/>
              <a:gd name="connsiteY4" fmla="*/ 0 h 2423564"/>
              <a:gd name="connsiteX0" fmla="*/ 1076 w 1786596"/>
              <a:gd name="connsiteY0" fmla="*/ 0 h 2423564"/>
              <a:gd name="connsiteX1" fmla="*/ 58 w 1786596"/>
              <a:gd name="connsiteY1" fmla="*/ 1844975 h 2423564"/>
              <a:gd name="connsiteX2" fmla="*/ 1082488 w 1786596"/>
              <a:gd name="connsiteY2" fmla="*/ 1877858 h 2423564"/>
              <a:gd name="connsiteX3" fmla="*/ 1505663 w 1786596"/>
              <a:gd name="connsiteY3" fmla="*/ 969151 h 2423564"/>
              <a:gd name="connsiteX4" fmla="*/ 1076 w 1786596"/>
              <a:gd name="connsiteY4" fmla="*/ 0 h 2423564"/>
              <a:gd name="connsiteX0" fmla="*/ 1076 w 1843528"/>
              <a:gd name="connsiteY0" fmla="*/ 0 h 2423564"/>
              <a:gd name="connsiteX1" fmla="*/ 58 w 1843528"/>
              <a:gd name="connsiteY1" fmla="*/ 1844975 h 2423564"/>
              <a:gd name="connsiteX2" fmla="*/ 1082488 w 1843528"/>
              <a:gd name="connsiteY2" fmla="*/ 1877858 h 2423564"/>
              <a:gd name="connsiteX3" fmla="*/ 1505663 w 1843528"/>
              <a:gd name="connsiteY3" fmla="*/ 969151 h 2423564"/>
              <a:gd name="connsiteX4" fmla="*/ 1076 w 1843528"/>
              <a:gd name="connsiteY4" fmla="*/ 0 h 2423564"/>
              <a:gd name="connsiteX0" fmla="*/ 1076 w 1855419"/>
              <a:gd name="connsiteY0" fmla="*/ 0 h 2423564"/>
              <a:gd name="connsiteX1" fmla="*/ 58 w 1855419"/>
              <a:gd name="connsiteY1" fmla="*/ 1844975 h 2423564"/>
              <a:gd name="connsiteX2" fmla="*/ 1082488 w 1855419"/>
              <a:gd name="connsiteY2" fmla="*/ 1877858 h 2423564"/>
              <a:gd name="connsiteX3" fmla="*/ 1521597 w 1855419"/>
              <a:gd name="connsiteY3" fmla="*/ 961184 h 2423564"/>
              <a:gd name="connsiteX4" fmla="*/ 1076 w 1855419"/>
              <a:gd name="connsiteY4" fmla="*/ 0 h 2423564"/>
              <a:gd name="connsiteX0" fmla="*/ 1076 w 1860637"/>
              <a:gd name="connsiteY0" fmla="*/ 0 h 2423564"/>
              <a:gd name="connsiteX1" fmla="*/ 58 w 1860637"/>
              <a:gd name="connsiteY1" fmla="*/ 1844975 h 2423564"/>
              <a:gd name="connsiteX2" fmla="*/ 1082488 w 1860637"/>
              <a:gd name="connsiteY2" fmla="*/ 1877858 h 2423564"/>
              <a:gd name="connsiteX3" fmla="*/ 1521597 w 1860637"/>
              <a:gd name="connsiteY3" fmla="*/ 961184 h 2423564"/>
              <a:gd name="connsiteX4" fmla="*/ 1076 w 1860637"/>
              <a:gd name="connsiteY4" fmla="*/ 0 h 2423564"/>
              <a:gd name="connsiteX0" fmla="*/ 1076 w 1858886"/>
              <a:gd name="connsiteY0" fmla="*/ 0 h 2423564"/>
              <a:gd name="connsiteX1" fmla="*/ 58 w 1858886"/>
              <a:gd name="connsiteY1" fmla="*/ 1844975 h 2423564"/>
              <a:gd name="connsiteX2" fmla="*/ 1082488 w 1858886"/>
              <a:gd name="connsiteY2" fmla="*/ 1877858 h 2423564"/>
              <a:gd name="connsiteX3" fmla="*/ 1521597 w 1858886"/>
              <a:gd name="connsiteY3" fmla="*/ 961184 h 2423564"/>
              <a:gd name="connsiteX4" fmla="*/ 1076 w 1858886"/>
              <a:gd name="connsiteY4" fmla="*/ 0 h 2423564"/>
              <a:gd name="connsiteX0" fmla="*/ 80757 w 1692438"/>
              <a:gd name="connsiteY0" fmla="*/ 0 h 2243973"/>
              <a:gd name="connsiteX1" fmla="*/ 79739 w 1692438"/>
              <a:gd name="connsiteY1" fmla="*/ 1844975 h 2243973"/>
              <a:gd name="connsiteX2" fmla="*/ 1157289 w 1692438"/>
              <a:gd name="connsiteY2" fmla="*/ 1882738 h 2243973"/>
              <a:gd name="connsiteX3" fmla="*/ 1601278 w 1692438"/>
              <a:gd name="connsiteY3" fmla="*/ 961184 h 2243973"/>
              <a:gd name="connsiteX4" fmla="*/ 80757 w 1692438"/>
              <a:gd name="connsiteY4" fmla="*/ 0 h 2243973"/>
              <a:gd name="connsiteX0" fmla="*/ 81118 w 1694359"/>
              <a:gd name="connsiteY0" fmla="*/ 0 h 2242285"/>
              <a:gd name="connsiteX1" fmla="*/ 80100 w 1694359"/>
              <a:gd name="connsiteY1" fmla="*/ 1844975 h 2242285"/>
              <a:gd name="connsiteX2" fmla="*/ 1162530 w 1694359"/>
              <a:gd name="connsiteY2" fmla="*/ 1880298 h 2242285"/>
              <a:gd name="connsiteX3" fmla="*/ 1601639 w 1694359"/>
              <a:gd name="connsiteY3" fmla="*/ 961184 h 2242285"/>
              <a:gd name="connsiteX4" fmla="*/ 81118 w 1694359"/>
              <a:gd name="connsiteY4" fmla="*/ 0 h 2242285"/>
              <a:gd name="connsiteX0" fmla="*/ 1019 w 1614260"/>
              <a:gd name="connsiteY0" fmla="*/ 0 h 2256613"/>
              <a:gd name="connsiteX1" fmla="*/ 1 w 1614260"/>
              <a:gd name="connsiteY1" fmla="*/ 1844975 h 2256613"/>
              <a:gd name="connsiteX2" fmla="*/ 1082431 w 1614260"/>
              <a:gd name="connsiteY2" fmla="*/ 1880298 h 2256613"/>
              <a:gd name="connsiteX3" fmla="*/ 1521540 w 1614260"/>
              <a:gd name="connsiteY3" fmla="*/ 961184 h 2256613"/>
              <a:gd name="connsiteX4" fmla="*/ 1019 w 1614260"/>
              <a:gd name="connsiteY4" fmla="*/ 0 h 2256613"/>
              <a:gd name="connsiteX0" fmla="*/ 1019 w 1669987"/>
              <a:gd name="connsiteY0" fmla="*/ 0 h 2256613"/>
              <a:gd name="connsiteX1" fmla="*/ 1 w 1669987"/>
              <a:gd name="connsiteY1" fmla="*/ 1844975 h 2256613"/>
              <a:gd name="connsiteX2" fmla="*/ 1082431 w 1669987"/>
              <a:gd name="connsiteY2" fmla="*/ 1880298 h 2256613"/>
              <a:gd name="connsiteX3" fmla="*/ 1521540 w 1669987"/>
              <a:gd name="connsiteY3" fmla="*/ 961184 h 2256613"/>
              <a:gd name="connsiteX4" fmla="*/ 1019 w 1669987"/>
              <a:gd name="connsiteY4" fmla="*/ 0 h 2256613"/>
              <a:gd name="connsiteX0" fmla="*/ 1019 w 1669987"/>
              <a:gd name="connsiteY0" fmla="*/ 0 h 2256612"/>
              <a:gd name="connsiteX1" fmla="*/ 1 w 1669987"/>
              <a:gd name="connsiteY1" fmla="*/ 1844975 h 2256612"/>
              <a:gd name="connsiteX2" fmla="*/ 1082431 w 1669987"/>
              <a:gd name="connsiteY2" fmla="*/ 1880298 h 2256612"/>
              <a:gd name="connsiteX3" fmla="*/ 1521540 w 1669987"/>
              <a:gd name="connsiteY3" fmla="*/ 961184 h 2256612"/>
              <a:gd name="connsiteX4" fmla="*/ 1019 w 1669987"/>
              <a:gd name="connsiteY4" fmla="*/ 0 h 2256612"/>
              <a:gd name="connsiteX0" fmla="*/ 1019 w 1669657"/>
              <a:gd name="connsiteY0" fmla="*/ 0 h 2256612"/>
              <a:gd name="connsiteX1" fmla="*/ 1 w 1669657"/>
              <a:gd name="connsiteY1" fmla="*/ 1844975 h 2256612"/>
              <a:gd name="connsiteX2" fmla="*/ 1082431 w 1669657"/>
              <a:gd name="connsiteY2" fmla="*/ 1880298 h 2256612"/>
              <a:gd name="connsiteX3" fmla="*/ 1521540 w 1669657"/>
              <a:gd name="connsiteY3" fmla="*/ 961184 h 2256612"/>
              <a:gd name="connsiteX4" fmla="*/ 1019 w 1669657"/>
              <a:gd name="connsiteY4" fmla="*/ 0 h 2256612"/>
              <a:gd name="connsiteX0" fmla="*/ 1019 w 1833386"/>
              <a:gd name="connsiteY0" fmla="*/ 0 h 2256612"/>
              <a:gd name="connsiteX1" fmla="*/ 1 w 1833386"/>
              <a:gd name="connsiteY1" fmla="*/ 1844975 h 2256612"/>
              <a:gd name="connsiteX2" fmla="*/ 1082431 w 1833386"/>
              <a:gd name="connsiteY2" fmla="*/ 1880298 h 2256612"/>
              <a:gd name="connsiteX3" fmla="*/ 1521540 w 1833386"/>
              <a:gd name="connsiteY3" fmla="*/ 961184 h 2256612"/>
              <a:gd name="connsiteX4" fmla="*/ 1019 w 1833386"/>
              <a:gd name="connsiteY4" fmla="*/ 0 h 2256612"/>
              <a:gd name="connsiteX0" fmla="*/ 1432 w 1833799"/>
              <a:gd name="connsiteY0" fmla="*/ 0 h 2399625"/>
              <a:gd name="connsiteX1" fmla="*/ 414 w 1833799"/>
              <a:gd name="connsiteY1" fmla="*/ 1844975 h 2399625"/>
              <a:gd name="connsiteX2" fmla="*/ 1082844 w 1833799"/>
              <a:gd name="connsiteY2" fmla="*/ 1880298 h 2399625"/>
              <a:gd name="connsiteX3" fmla="*/ 1521953 w 1833799"/>
              <a:gd name="connsiteY3" fmla="*/ 961184 h 2399625"/>
              <a:gd name="connsiteX4" fmla="*/ 1432 w 1833799"/>
              <a:gd name="connsiteY4" fmla="*/ 0 h 2399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3799" h="2399625">
                <a:moveTo>
                  <a:pt x="1432" y="0"/>
                </a:moveTo>
                <a:cubicBezTo>
                  <a:pt x="260" y="606520"/>
                  <a:pt x="-521" y="1138747"/>
                  <a:pt x="414" y="1844975"/>
                </a:cubicBezTo>
                <a:cubicBezTo>
                  <a:pt x="1439" y="2618848"/>
                  <a:pt x="1082336" y="2538036"/>
                  <a:pt x="1082844" y="1880298"/>
                </a:cubicBezTo>
                <a:cubicBezTo>
                  <a:pt x="1651589" y="2199844"/>
                  <a:pt x="2195317" y="1384749"/>
                  <a:pt x="1521953" y="961184"/>
                </a:cubicBezTo>
                <a:lnTo>
                  <a:pt x="1432" y="0"/>
                </a:lnTo>
                <a:close/>
              </a:path>
            </a:pathLst>
          </a:custGeom>
          <a:solidFill>
            <a:srgbClr val="408020"/>
          </a:solidFill>
          <a:ln w="190500" cap="rnd">
            <a:solidFill>
              <a:srgbClr val="40802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urve">
            <a:extLst>
              <a:ext uri="{FF2B5EF4-FFF2-40B4-BE49-F238E27FC236}">
                <a16:creationId xmlns:a16="http://schemas.microsoft.com/office/drawing/2014/main" id="{3E72BD5C-F47A-F463-D5AC-D4FA330C7082}"/>
              </a:ext>
            </a:extLst>
          </p:cNvPr>
          <p:cNvSpPr/>
          <p:nvPr/>
        </p:nvSpPr>
        <p:spPr>
          <a:xfrm>
            <a:off x="1729442" y="1889135"/>
            <a:ext cx="2472281" cy="3196812"/>
          </a:xfrm>
          <a:custGeom>
            <a:avLst/>
            <a:gdLst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6" fmla="*/ 646853 w 1566477"/>
              <a:gd name="connsiteY6" fmla="*/ 2695575 h 3481403"/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6" fmla="*/ 561128 w 1566477"/>
              <a:gd name="connsiteY6" fmla="*/ 2543175 h 3481403"/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0" fmla="*/ 56849 w 1552735"/>
              <a:gd name="connsiteY0" fmla="*/ 206022 h 3687425"/>
              <a:gd name="connsiteX1" fmla="*/ 47324 w 1552735"/>
              <a:gd name="connsiteY1" fmla="*/ 206022 h 3687425"/>
              <a:gd name="connsiteX2" fmla="*/ 61611 w 1552735"/>
              <a:gd name="connsiteY2" fmla="*/ 2987322 h 3687425"/>
              <a:gd name="connsiteX3" fmla="*/ 828374 w 1552735"/>
              <a:gd name="connsiteY3" fmla="*/ 3687410 h 3687425"/>
              <a:gd name="connsiteX4" fmla="*/ 1552274 w 1552735"/>
              <a:gd name="connsiteY4" fmla="*/ 2977797 h 3687425"/>
              <a:gd name="connsiteX5" fmla="*/ 933149 w 1552735"/>
              <a:gd name="connsiteY5" fmla="*/ 2353910 h 3687425"/>
              <a:gd name="connsiteX6" fmla="*/ 633111 w 1552735"/>
              <a:gd name="connsiteY6" fmla="*/ 2901597 h 3687425"/>
              <a:gd name="connsiteX0" fmla="*/ 31033 w 1526919"/>
              <a:gd name="connsiteY0" fmla="*/ 0 h 3481396"/>
              <a:gd name="connsiteX1" fmla="*/ 116758 w 1526919"/>
              <a:gd name="connsiteY1" fmla="*/ 657225 h 3481396"/>
              <a:gd name="connsiteX2" fmla="*/ 35795 w 1526919"/>
              <a:gd name="connsiteY2" fmla="*/ 2781300 h 3481396"/>
              <a:gd name="connsiteX3" fmla="*/ 802558 w 1526919"/>
              <a:gd name="connsiteY3" fmla="*/ 3481388 h 3481396"/>
              <a:gd name="connsiteX4" fmla="*/ 1526458 w 1526919"/>
              <a:gd name="connsiteY4" fmla="*/ 2771775 h 3481396"/>
              <a:gd name="connsiteX5" fmla="*/ 907333 w 1526919"/>
              <a:gd name="connsiteY5" fmla="*/ 2147888 h 3481396"/>
              <a:gd name="connsiteX6" fmla="*/ 607295 w 1526919"/>
              <a:gd name="connsiteY6" fmla="*/ 2695575 h 3481396"/>
              <a:gd name="connsiteX0" fmla="*/ 1593133 w 1593133"/>
              <a:gd name="connsiteY0" fmla="*/ 420768 h 2978239"/>
              <a:gd name="connsiteX1" fmla="*/ 116758 w 1593133"/>
              <a:gd name="connsiteY1" fmla="*/ 154068 h 2978239"/>
              <a:gd name="connsiteX2" fmla="*/ 35795 w 1593133"/>
              <a:gd name="connsiteY2" fmla="*/ 2278143 h 2978239"/>
              <a:gd name="connsiteX3" fmla="*/ 802558 w 1593133"/>
              <a:gd name="connsiteY3" fmla="*/ 2978231 h 2978239"/>
              <a:gd name="connsiteX4" fmla="*/ 1526458 w 1593133"/>
              <a:gd name="connsiteY4" fmla="*/ 2268618 h 2978239"/>
              <a:gd name="connsiteX5" fmla="*/ 907333 w 1593133"/>
              <a:gd name="connsiteY5" fmla="*/ 1644731 h 2978239"/>
              <a:gd name="connsiteX6" fmla="*/ 607295 w 1593133"/>
              <a:gd name="connsiteY6" fmla="*/ 2192418 h 2978239"/>
              <a:gd name="connsiteX0" fmla="*/ 1617228 w 1617228"/>
              <a:gd name="connsiteY0" fmla="*/ 1000724 h 3558201"/>
              <a:gd name="connsiteX1" fmla="*/ 50366 w 1617228"/>
              <a:gd name="connsiteY1" fmla="*/ 95849 h 3558201"/>
              <a:gd name="connsiteX2" fmla="*/ 59890 w 1617228"/>
              <a:gd name="connsiteY2" fmla="*/ 2858099 h 3558201"/>
              <a:gd name="connsiteX3" fmla="*/ 826653 w 1617228"/>
              <a:gd name="connsiteY3" fmla="*/ 3558187 h 3558201"/>
              <a:gd name="connsiteX4" fmla="*/ 1550553 w 1617228"/>
              <a:gd name="connsiteY4" fmla="*/ 2848574 h 3558201"/>
              <a:gd name="connsiteX5" fmla="*/ 931428 w 1617228"/>
              <a:gd name="connsiteY5" fmla="*/ 2224687 h 3558201"/>
              <a:gd name="connsiteX6" fmla="*/ 631390 w 1617228"/>
              <a:gd name="connsiteY6" fmla="*/ 2772374 h 3558201"/>
              <a:gd name="connsiteX0" fmla="*/ 2407803 w 2407803"/>
              <a:gd name="connsiteY0" fmla="*/ 1547944 h 3533921"/>
              <a:gd name="connsiteX1" fmla="*/ 50366 w 2407803"/>
              <a:gd name="connsiteY1" fmla="*/ 71569 h 3533921"/>
              <a:gd name="connsiteX2" fmla="*/ 59890 w 2407803"/>
              <a:gd name="connsiteY2" fmla="*/ 2833819 h 3533921"/>
              <a:gd name="connsiteX3" fmla="*/ 826653 w 2407803"/>
              <a:gd name="connsiteY3" fmla="*/ 3533907 h 3533921"/>
              <a:gd name="connsiteX4" fmla="*/ 1550553 w 2407803"/>
              <a:gd name="connsiteY4" fmla="*/ 2824294 h 3533921"/>
              <a:gd name="connsiteX5" fmla="*/ 931428 w 2407803"/>
              <a:gd name="connsiteY5" fmla="*/ 2200407 h 3533921"/>
              <a:gd name="connsiteX6" fmla="*/ 631390 w 2407803"/>
              <a:gd name="connsiteY6" fmla="*/ 2748094 h 3533921"/>
              <a:gd name="connsiteX0" fmla="*/ 2548502 w 2603873"/>
              <a:gd name="connsiteY0" fmla="*/ 1504615 h 3490592"/>
              <a:gd name="connsiteX1" fmla="*/ 2381814 w 2603873"/>
              <a:gd name="connsiteY1" fmla="*/ 1366503 h 3490592"/>
              <a:gd name="connsiteX2" fmla="*/ 191065 w 2603873"/>
              <a:gd name="connsiteY2" fmla="*/ 28240 h 3490592"/>
              <a:gd name="connsiteX3" fmla="*/ 200589 w 2603873"/>
              <a:gd name="connsiteY3" fmla="*/ 2790490 h 3490592"/>
              <a:gd name="connsiteX4" fmla="*/ 967352 w 2603873"/>
              <a:gd name="connsiteY4" fmla="*/ 3490578 h 3490592"/>
              <a:gd name="connsiteX5" fmla="*/ 1691252 w 2603873"/>
              <a:gd name="connsiteY5" fmla="*/ 2780965 h 3490592"/>
              <a:gd name="connsiteX6" fmla="*/ 1072127 w 2603873"/>
              <a:gd name="connsiteY6" fmla="*/ 2157078 h 3490592"/>
              <a:gd name="connsiteX7" fmla="*/ 772089 w 2603873"/>
              <a:gd name="connsiteY7" fmla="*/ 2704765 h 3490592"/>
              <a:gd name="connsiteX0" fmla="*/ 2791389 w 2791389"/>
              <a:gd name="connsiteY0" fmla="*/ 2461877 h 3490592"/>
              <a:gd name="connsiteX1" fmla="*/ 2381814 w 2791389"/>
              <a:gd name="connsiteY1" fmla="*/ 1366503 h 3490592"/>
              <a:gd name="connsiteX2" fmla="*/ 191065 w 2791389"/>
              <a:gd name="connsiteY2" fmla="*/ 28240 h 3490592"/>
              <a:gd name="connsiteX3" fmla="*/ 200589 w 2791389"/>
              <a:gd name="connsiteY3" fmla="*/ 2790490 h 3490592"/>
              <a:gd name="connsiteX4" fmla="*/ 967352 w 2791389"/>
              <a:gd name="connsiteY4" fmla="*/ 3490578 h 3490592"/>
              <a:gd name="connsiteX5" fmla="*/ 1691252 w 2791389"/>
              <a:gd name="connsiteY5" fmla="*/ 2780965 h 3490592"/>
              <a:gd name="connsiteX6" fmla="*/ 1072127 w 2791389"/>
              <a:gd name="connsiteY6" fmla="*/ 2157078 h 3490592"/>
              <a:gd name="connsiteX7" fmla="*/ 772089 w 2791389"/>
              <a:gd name="connsiteY7" fmla="*/ 2704765 h 3490592"/>
              <a:gd name="connsiteX0" fmla="*/ 2791389 w 2806038"/>
              <a:gd name="connsiteY0" fmla="*/ 2459577 h 3488292"/>
              <a:gd name="connsiteX1" fmla="*/ 2543739 w 2806038"/>
              <a:gd name="connsiteY1" fmla="*/ 1497553 h 3488292"/>
              <a:gd name="connsiteX2" fmla="*/ 191065 w 2806038"/>
              <a:gd name="connsiteY2" fmla="*/ 25940 h 3488292"/>
              <a:gd name="connsiteX3" fmla="*/ 200589 w 2806038"/>
              <a:gd name="connsiteY3" fmla="*/ 2788190 h 3488292"/>
              <a:gd name="connsiteX4" fmla="*/ 967352 w 2806038"/>
              <a:gd name="connsiteY4" fmla="*/ 3488278 h 3488292"/>
              <a:gd name="connsiteX5" fmla="*/ 1691252 w 2806038"/>
              <a:gd name="connsiteY5" fmla="*/ 2778665 h 3488292"/>
              <a:gd name="connsiteX6" fmla="*/ 1072127 w 2806038"/>
              <a:gd name="connsiteY6" fmla="*/ 2154778 h 3488292"/>
              <a:gd name="connsiteX7" fmla="*/ 772089 w 2806038"/>
              <a:gd name="connsiteY7" fmla="*/ 2702465 h 3488292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1072127 w 2806038"/>
              <a:gd name="connsiteY6" fmla="*/ 2154778 h 3490688"/>
              <a:gd name="connsiteX7" fmla="*/ 772089 w 2806038"/>
              <a:gd name="connsiteY7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818452 w 2833101"/>
              <a:gd name="connsiteY0" fmla="*/ 2459577 h 2953391"/>
              <a:gd name="connsiteX1" fmla="*/ 2570802 w 2833101"/>
              <a:gd name="connsiteY1" fmla="*/ 1497553 h 2953391"/>
              <a:gd name="connsiteX2" fmla="*/ 218128 w 2833101"/>
              <a:gd name="connsiteY2" fmla="*/ 25940 h 2953391"/>
              <a:gd name="connsiteX3" fmla="*/ 227652 w 2833101"/>
              <a:gd name="connsiteY3" fmla="*/ 2788190 h 2953391"/>
              <a:gd name="connsiteX4" fmla="*/ 1537340 w 2833101"/>
              <a:gd name="connsiteY4" fmla="*/ 2645315 h 2953391"/>
              <a:gd name="connsiteX5" fmla="*/ 799152 w 2833101"/>
              <a:gd name="connsiteY5" fmla="*/ 2702465 h 2953391"/>
              <a:gd name="connsiteX0" fmla="*/ 2818452 w 2833101"/>
              <a:gd name="connsiteY0" fmla="*/ 2459577 h 2967517"/>
              <a:gd name="connsiteX1" fmla="*/ 2570802 w 2833101"/>
              <a:gd name="connsiteY1" fmla="*/ 1497553 h 2967517"/>
              <a:gd name="connsiteX2" fmla="*/ 218128 w 2833101"/>
              <a:gd name="connsiteY2" fmla="*/ 25940 h 2967517"/>
              <a:gd name="connsiteX3" fmla="*/ 227652 w 2833101"/>
              <a:gd name="connsiteY3" fmla="*/ 2788190 h 2967517"/>
              <a:gd name="connsiteX4" fmla="*/ 1537340 w 2833101"/>
              <a:gd name="connsiteY4" fmla="*/ 2645315 h 2967517"/>
              <a:gd name="connsiteX5" fmla="*/ 799152 w 2833101"/>
              <a:gd name="connsiteY5" fmla="*/ 2702465 h 2967517"/>
              <a:gd name="connsiteX0" fmla="*/ 2818452 w 2833101"/>
              <a:gd name="connsiteY0" fmla="*/ 2459577 h 3253873"/>
              <a:gd name="connsiteX1" fmla="*/ 2570802 w 2833101"/>
              <a:gd name="connsiteY1" fmla="*/ 1497553 h 3253873"/>
              <a:gd name="connsiteX2" fmla="*/ 218128 w 2833101"/>
              <a:gd name="connsiteY2" fmla="*/ 25940 h 3253873"/>
              <a:gd name="connsiteX3" fmla="*/ 227652 w 2833101"/>
              <a:gd name="connsiteY3" fmla="*/ 2788190 h 3253873"/>
              <a:gd name="connsiteX4" fmla="*/ 1537340 w 2833101"/>
              <a:gd name="connsiteY4" fmla="*/ 2645315 h 3253873"/>
              <a:gd name="connsiteX5" fmla="*/ 799152 w 2833101"/>
              <a:gd name="connsiteY5" fmla="*/ 2702465 h 3253873"/>
              <a:gd name="connsiteX0" fmla="*/ 2818452 w 2833101"/>
              <a:gd name="connsiteY0" fmla="*/ 2459577 h 3253873"/>
              <a:gd name="connsiteX1" fmla="*/ 2570802 w 2833101"/>
              <a:gd name="connsiteY1" fmla="*/ 1497553 h 3253873"/>
              <a:gd name="connsiteX2" fmla="*/ 218128 w 2833101"/>
              <a:gd name="connsiteY2" fmla="*/ 25940 h 3253873"/>
              <a:gd name="connsiteX3" fmla="*/ 227652 w 2833101"/>
              <a:gd name="connsiteY3" fmla="*/ 2788190 h 3253873"/>
              <a:gd name="connsiteX4" fmla="*/ 1537340 w 2833101"/>
              <a:gd name="connsiteY4" fmla="*/ 2645315 h 3253873"/>
              <a:gd name="connsiteX5" fmla="*/ 799152 w 2833101"/>
              <a:gd name="connsiteY5" fmla="*/ 2702465 h 3253873"/>
              <a:gd name="connsiteX0" fmla="*/ 2761697 w 2776346"/>
              <a:gd name="connsiteY0" fmla="*/ 2459577 h 3356665"/>
              <a:gd name="connsiteX1" fmla="*/ 2514047 w 2776346"/>
              <a:gd name="connsiteY1" fmla="*/ 1497553 h 3356665"/>
              <a:gd name="connsiteX2" fmla="*/ 161373 w 2776346"/>
              <a:gd name="connsiteY2" fmla="*/ 25940 h 3356665"/>
              <a:gd name="connsiteX3" fmla="*/ 170897 w 2776346"/>
              <a:gd name="connsiteY3" fmla="*/ 2788190 h 3356665"/>
              <a:gd name="connsiteX4" fmla="*/ 1480585 w 2776346"/>
              <a:gd name="connsiteY4" fmla="*/ 2645315 h 3356665"/>
              <a:gd name="connsiteX5" fmla="*/ 742397 w 2776346"/>
              <a:gd name="connsiteY5" fmla="*/ 2702465 h 3356665"/>
              <a:gd name="connsiteX0" fmla="*/ 2761697 w 2776346"/>
              <a:gd name="connsiteY0" fmla="*/ 2459577 h 3356665"/>
              <a:gd name="connsiteX1" fmla="*/ 2514047 w 2776346"/>
              <a:gd name="connsiteY1" fmla="*/ 1497553 h 3356665"/>
              <a:gd name="connsiteX2" fmla="*/ 161373 w 2776346"/>
              <a:gd name="connsiteY2" fmla="*/ 25940 h 3356665"/>
              <a:gd name="connsiteX3" fmla="*/ 170897 w 2776346"/>
              <a:gd name="connsiteY3" fmla="*/ 2788190 h 3356665"/>
              <a:gd name="connsiteX4" fmla="*/ 1480585 w 2776346"/>
              <a:gd name="connsiteY4" fmla="*/ 2645315 h 3356665"/>
              <a:gd name="connsiteX5" fmla="*/ 742397 w 2776346"/>
              <a:gd name="connsiteY5" fmla="*/ 2702465 h 3356665"/>
              <a:gd name="connsiteX0" fmla="*/ 2611430 w 2626079"/>
              <a:gd name="connsiteY0" fmla="*/ 2459577 h 3356665"/>
              <a:gd name="connsiteX1" fmla="*/ 2363780 w 2626079"/>
              <a:gd name="connsiteY1" fmla="*/ 1497553 h 3356665"/>
              <a:gd name="connsiteX2" fmla="*/ 11106 w 2626079"/>
              <a:gd name="connsiteY2" fmla="*/ 25940 h 3356665"/>
              <a:gd name="connsiteX3" fmla="*/ 20630 w 2626079"/>
              <a:gd name="connsiteY3" fmla="*/ 2788190 h 3356665"/>
              <a:gd name="connsiteX4" fmla="*/ 1330318 w 2626079"/>
              <a:gd name="connsiteY4" fmla="*/ 2645315 h 3356665"/>
              <a:gd name="connsiteX5" fmla="*/ 592130 w 2626079"/>
              <a:gd name="connsiteY5" fmla="*/ 2702465 h 3356665"/>
              <a:gd name="connsiteX0" fmla="*/ 2611430 w 2626079"/>
              <a:gd name="connsiteY0" fmla="*/ 2433637 h 3330725"/>
              <a:gd name="connsiteX1" fmla="*/ 2363780 w 2626079"/>
              <a:gd name="connsiteY1" fmla="*/ 1471613 h 3330725"/>
              <a:gd name="connsiteX2" fmla="*/ 11106 w 2626079"/>
              <a:gd name="connsiteY2" fmla="*/ 0 h 3330725"/>
              <a:gd name="connsiteX3" fmla="*/ 20630 w 2626079"/>
              <a:gd name="connsiteY3" fmla="*/ 2762250 h 3330725"/>
              <a:gd name="connsiteX4" fmla="*/ 1330318 w 2626079"/>
              <a:gd name="connsiteY4" fmla="*/ 2619375 h 3330725"/>
              <a:gd name="connsiteX5" fmla="*/ 592130 w 2626079"/>
              <a:gd name="connsiteY5" fmla="*/ 2676525 h 3330725"/>
              <a:gd name="connsiteX0" fmla="*/ 2611430 w 2626079"/>
              <a:gd name="connsiteY0" fmla="*/ 2433637 h 3330725"/>
              <a:gd name="connsiteX1" fmla="*/ 2363780 w 2626079"/>
              <a:gd name="connsiteY1" fmla="*/ 1471613 h 3330725"/>
              <a:gd name="connsiteX2" fmla="*/ 11106 w 2626079"/>
              <a:gd name="connsiteY2" fmla="*/ 0 h 3330725"/>
              <a:gd name="connsiteX3" fmla="*/ 20630 w 2626079"/>
              <a:gd name="connsiteY3" fmla="*/ 2762250 h 3330725"/>
              <a:gd name="connsiteX4" fmla="*/ 1330318 w 2626079"/>
              <a:gd name="connsiteY4" fmla="*/ 2619375 h 3330725"/>
              <a:gd name="connsiteX5" fmla="*/ 592130 w 2626079"/>
              <a:gd name="connsiteY5" fmla="*/ 2676525 h 3330725"/>
              <a:gd name="connsiteX0" fmla="*/ 2611430 w 2739423"/>
              <a:gd name="connsiteY0" fmla="*/ 2433637 h 3330725"/>
              <a:gd name="connsiteX1" fmla="*/ 2363780 w 2739423"/>
              <a:gd name="connsiteY1" fmla="*/ 1471613 h 3330725"/>
              <a:gd name="connsiteX2" fmla="*/ 11106 w 2739423"/>
              <a:gd name="connsiteY2" fmla="*/ 0 h 3330725"/>
              <a:gd name="connsiteX3" fmla="*/ 20630 w 2739423"/>
              <a:gd name="connsiteY3" fmla="*/ 2762250 h 3330725"/>
              <a:gd name="connsiteX4" fmla="*/ 1330318 w 2739423"/>
              <a:gd name="connsiteY4" fmla="*/ 2619375 h 3330725"/>
              <a:gd name="connsiteX5" fmla="*/ 592130 w 2739423"/>
              <a:gd name="connsiteY5" fmla="*/ 2676525 h 3330725"/>
              <a:gd name="connsiteX0" fmla="*/ 1720843 w 2416899"/>
              <a:gd name="connsiteY0" fmla="*/ 2462212 h 3330725"/>
              <a:gd name="connsiteX1" fmla="*/ 2363780 w 2416899"/>
              <a:gd name="connsiteY1" fmla="*/ 1471613 h 3330725"/>
              <a:gd name="connsiteX2" fmla="*/ 11106 w 2416899"/>
              <a:gd name="connsiteY2" fmla="*/ 0 h 3330725"/>
              <a:gd name="connsiteX3" fmla="*/ 20630 w 2416899"/>
              <a:gd name="connsiteY3" fmla="*/ 2762250 h 3330725"/>
              <a:gd name="connsiteX4" fmla="*/ 1330318 w 2416899"/>
              <a:gd name="connsiteY4" fmla="*/ 2619375 h 3330725"/>
              <a:gd name="connsiteX5" fmla="*/ 592130 w 2416899"/>
              <a:gd name="connsiteY5" fmla="*/ 2676525 h 3330725"/>
              <a:gd name="connsiteX0" fmla="*/ 1720843 w 2450337"/>
              <a:gd name="connsiteY0" fmla="*/ 2462212 h 3330725"/>
              <a:gd name="connsiteX1" fmla="*/ 1920867 w 2450337"/>
              <a:gd name="connsiteY1" fmla="*/ 2309813 h 3330725"/>
              <a:gd name="connsiteX2" fmla="*/ 2363780 w 2450337"/>
              <a:gd name="connsiteY2" fmla="*/ 1471613 h 3330725"/>
              <a:gd name="connsiteX3" fmla="*/ 11106 w 2450337"/>
              <a:gd name="connsiteY3" fmla="*/ 0 h 3330725"/>
              <a:gd name="connsiteX4" fmla="*/ 20630 w 2450337"/>
              <a:gd name="connsiteY4" fmla="*/ 2762250 h 3330725"/>
              <a:gd name="connsiteX5" fmla="*/ 1330318 w 2450337"/>
              <a:gd name="connsiteY5" fmla="*/ 2619375 h 3330725"/>
              <a:gd name="connsiteX6" fmla="*/ 592130 w 2450337"/>
              <a:gd name="connsiteY6" fmla="*/ 2676525 h 3330725"/>
              <a:gd name="connsiteX0" fmla="*/ 2201855 w 2450337"/>
              <a:gd name="connsiteY0" fmla="*/ 1947862 h 3330725"/>
              <a:gd name="connsiteX1" fmla="*/ 1920867 w 2450337"/>
              <a:gd name="connsiteY1" fmla="*/ 2309813 h 3330725"/>
              <a:gd name="connsiteX2" fmla="*/ 2363780 w 2450337"/>
              <a:gd name="connsiteY2" fmla="*/ 1471613 h 3330725"/>
              <a:gd name="connsiteX3" fmla="*/ 11106 w 2450337"/>
              <a:gd name="connsiteY3" fmla="*/ 0 h 3330725"/>
              <a:gd name="connsiteX4" fmla="*/ 20630 w 2450337"/>
              <a:gd name="connsiteY4" fmla="*/ 2762250 h 3330725"/>
              <a:gd name="connsiteX5" fmla="*/ 1330318 w 2450337"/>
              <a:gd name="connsiteY5" fmla="*/ 2619375 h 3330725"/>
              <a:gd name="connsiteX6" fmla="*/ 592130 w 2450337"/>
              <a:gd name="connsiteY6" fmla="*/ 2676525 h 3330725"/>
              <a:gd name="connsiteX0" fmla="*/ 2201855 w 2420945"/>
              <a:gd name="connsiteY0" fmla="*/ 1947862 h 3330725"/>
              <a:gd name="connsiteX1" fmla="*/ 1697030 w 2420945"/>
              <a:gd name="connsiteY1" fmla="*/ 2419350 h 3330725"/>
              <a:gd name="connsiteX2" fmla="*/ 2363780 w 2420945"/>
              <a:gd name="connsiteY2" fmla="*/ 1471613 h 3330725"/>
              <a:gd name="connsiteX3" fmla="*/ 11106 w 2420945"/>
              <a:gd name="connsiteY3" fmla="*/ 0 h 3330725"/>
              <a:gd name="connsiteX4" fmla="*/ 20630 w 2420945"/>
              <a:gd name="connsiteY4" fmla="*/ 2762250 h 3330725"/>
              <a:gd name="connsiteX5" fmla="*/ 1330318 w 2420945"/>
              <a:gd name="connsiteY5" fmla="*/ 2619375 h 3330725"/>
              <a:gd name="connsiteX6" fmla="*/ 592130 w 2420945"/>
              <a:gd name="connsiteY6" fmla="*/ 2676525 h 3330725"/>
              <a:gd name="connsiteX0" fmla="*/ 2201855 w 2420945"/>
              <a:gd name="connsiteY0" fmla="*/ 1947862 h 3330725"/>
              <a:gd name="connsiteX1" fmla="*/ 1697030 w 2420945"/>
              <a:gd name="connsiteY1" fmla="*/ 2419350 h 3330725"/>
              <a:gd name="connsiteX2" fmla="*/ 2363780 w 2420945"/>
              <a:gd name="connsiteY2" fmla="*/ 1471613 h 3330725"/>
              <a:gd name="connsiteX3" fmla="*/ 11106 w 2420945"/>
              <a:gd name="connsiteY3" fmla="*/ 0 h 3330725"/>
              <a:gd name="connsiteX4" fmla="*/ 20630 w 2420945"/>
              <a:gd name="connsiteY4" fmla="*/ 2762250 h 3330725"/>
              <a:gd name="connsiteX5" fmla="*/ 1330318 w 2420945"/>
              <a:gd name="connsiteY5" fmla="*/ 2619375 h 3330725"/>
              <a:gd name="connsiteX6" fmla="*/ 592130 w 2420945"/>
              <a:gd name="connsiteY6" fmla="*/ 2676525 h 3330725"/>
              <a:gd name="connsiteX0" fmla="*/ 2201855 w 2420842"/>
              <a:gd name="connsiteY0" fmla="*/ 1947862 h 3330725"/>
              <a:gd name="connsiteX1" fmla="*/ 1697030 w 2420842"/>
              <a:gd name="connsiteY1" fmla="*/ 2419350 h 3330725"/>
              <a:gd name="connsiteX2" fmla="*/ 2363780 w 2420842"/>
              <a:gd name="connsiteY2" fmla="*/ 1471613 h 3330725"/>
              <a:gd name="connsiteX3" fmla="*/ 11106 w 2420842"/>
              <a:gd name="connsiteY3" fmla="*/ 0 h 3330725"/>
              <a:gd name="connsiteX4" fmla="*/ 20630 w 2420842"/>
              <a:gd name="connsiteY4" fmla="*/ 2762250 h 3330725"/>
              <a:gd name="connsiteX5" fmla="*/ 1330318 w 2420842"/>
              <a:gd name="connsiteY5" fmla="*/ 2619375 h 3330725"/>
              <a:gd name="connsiteX6" fmla="*/ 592130 w 2420842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21624"/>
              <a:gd name="connsiteY0" fmla="*/ 1947862 h 3330725"/>
              <a:gd name="connsiteX1" fmla="*/ 1697030 w 2421624"/>
              <a:gd name="connsiteY1" fmla="*/ 2419350 h 3330725"/>
              <a:gd name="connsiteX2" fmla="*/ 2368542 w 2421624"/>
              <a:gd name="connsiteY2" fmla="*/ 1543051 h 3330725"/>
              <a:gd name="connsiteX3" fmla="*/ 11106 w 2421624"/>
              <a:gd name="connsiteY3" fmla="*/ 0 h 3330725"/>
              <a:gd name="connsiteX4" fmla="*/ 20630 w 2421624"/>
              <a:gd name="connsiteY4" fmla="*/ 2762250 h 3330725"/>
              <a:gd name="connsiteX5" fmla="*/ 1330318 w 2421624"/>
              <a:gd name="connsiteY5" fmla="*/ 2619375 h 3330725"/>
              <a:gd name="connsiteX6" fmla="*/ 592130 w 2421624"/>
              <a:gd name="connsiteY6" fmla="*/ 2676525 h 3330725"/>
              <a:gd name="connsiteX0" fmla="*/ 2201855 w 2528343"/>
              <a:gd name="connsiteY0" fmla="*/ 1947862 h 3330725"/>
              <a:gd name="connsiteX1" fmla="*/ 1697030 w 2528343"/>
              <a:gd name="connsiteY1" fmla="*/ 2419350 h 3330725"/>
              <a:gd name="connsiteX2" fmla="*/ 2368542 w 2528343"/>
              <a:gd name="connsiteY2" fmla="*/ 1543051 h 3330725"/>
              <a:gd name="connsiteX3" fmla="*/ 11106 w 2528343"/>
              <a:gd name="connsiteY3" fmla="*/ 0 h 3330725"/>
              <a:gd name="connsiteX4" fmla="*/ 20630 w 2528343"/>
              <a:gd name="connsiteY4" fmla="*/ 2762250 h 3330725"/>
              <a:gd name="connsiteX5" fmla="*/ 1330318 w 2528343"/>
              <a:gd name="connsiteY5" fmla="*/ 2619375 h 3330725"/>
              <a:gd name="connsiteX6" fmla="*/ 592130 w 2528343"/>
              <a:gd name="connsiteY6" fmla="*/ 2676525 h 3330725"/>
              <a:gd name="connsiteX0" fmla="*/ 2201855 w 2528343"/>
              <a:gd name="connsiteY0" fmla="*/ 1947862 h 3330725"/>
              <a:gd name="connsiteX1" fmla="*/ 1697030 w 2528343"/>
              <a:gd name="connsiteY1" fmla="*/ 2419350 h 3330725"/>
              <a:gd name="connsiteX2" fmla="*/ 2368542 w 2528343"/>
              <a:gd name="connsiteY2" fmla="*/ 1543051 h 3330725"/>
              <a:gd name="connsiteX3" fmla="*/ 11106 w 2528343"/>
              <a:gd name="connsiteY3" fmla="*/ 0 h 3330725"/>
              <a:gd name="connsiteX4" fmla="*/ 20630 w 2528343"/>
              <a:gd name="connsiteY4" fmla="*/ 2762250 h 3330725"/>
              <a:gd name="connsiteX5" fmla="*/ 1330318 w 2528343"/>
              <a:gd name="connsiteY5" fmla="*/ 2619375 h 3330725"/>
              <a:gd name="connsiteX6" fmla="*/ 592130 w 2528343"/>
              <a:gd name="connsiteY6" fmla="*/ 2676525 h 3330725"/>
              <a:gd name="connsiteX0" fmla="*/ 2201855 w 2529128"/>
              <a:gd name="connsiteY0" fmla="*/ 1947862 h 3330725"/>
              <a:gd name="connsiteX1" fmla="*/ 1697030 w 2529128"/>
              <a:gd name="connsiteY1" fmla="*/ 2419350 h 3330725"/>
              <a:gd name="connsiteX2" fmla="*/ 2368542 w 2529128"/>
              <a:gd name="connsiteY2" fmla="*/ 1543051 h 3330725"/>
              <a:gd name="connsiteX3" fmla="*/ 11106 w 2529128"/>
              <a:gd name="connsiteY3" fmla="*/ 0 h 3330725"/>
              <a:gd name="connsiteX4" fmla="*/ 20630 w 2529128"/>
              <a:gd name="connsiteY4" fmla="*/ 2762250 h 3330725"/>
              <a:gd name="connsiteX5" fmla="*/ 1330318 w 2529128"/>
              <a:gd name="connsiteY5" fmla="*/ 2619375 h 3330725"/>
              <a:gd name="connsiteX6" fmla="*/ 592130 w 2529128"/>
              <a:gd name="connsiteY6" fmla="*/ 2676525 h 3330725"/>
              <a:gd name="connsiteX0" fmla="*/ 2201855 w 2562232"/>
              <a:gd name="connsiteY0" fmla="*/ 1947862 h 3330725"/>
              <a:gd name="connsiteX1" fmla="*/ 1697030 w 2562232"/>
              <a:gd name="connsiteY1" fmla="*/ 2419350 h 3330725"/>
              <a:gd name="connsiteX2" fmla="*/ 2368542 w 2562232"/>
              <a:gd name="connsiteY2" fmla="*/ 1543051 h 3330725"/>
              <a:gd name="connsiteX3" fmla="*/ 11106 w 2562232"/>
              <a:gd name="connsiteY3" fmla="*/ 0 h 3330725"/>
              <a:gd name="connsiteX4" fmla="*/ 20630 w 2562232"/>
              <a:gd name="connsiteY4" fmla="*/ 2762250 h 3330725"/>
              <a:gd name="connsiteX5" fmla="*/ 1330318 w 2562232"/>
              <a:gd name="connsiteY5" fmla="*/ 2619375 h 3330725"/>
              <a:gd name="connsiteX6" fmla="*/ 592130 w 2562232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7162 w 2557539"/>
              <a:gd name="connsiteY0" fmla="*/ 1947862 h 2917632"/>
              <a:gd name="connsiteX1" fmla="*/ 1692337 w 2557539"/>
              <a:gd name="connsiteY1" fmla="*/ 2419350 h 2917632"/>
              <a:gd name="connsiteX2" fmla="*/ 2363849 w 2557539"/>
              <a:gd name="connsiteY2" fmla="*/ 1543051 h 2917632"/>
              <a:gd name="connsiteX3" fmla="*/ 6413 w 2557539"/>
              <a:gd name="connsiteY3" fmla="*/ 0 h 2917632"/>
              <a:gd name="connsiteX4" fmla="*/ 2555 w 2557539"/>
              <a:gd name="connsiteY4" fmla="*/ 2592751 h 2917632"/>
              <a:gd name="connsiteX5" fmla="*/ 1325625 w 2557539"/>
              <a:gd name="connsiteY5" fmla="*/ 2619375 h 2917632"/>
              <a:gd name="connsiteX6" fmla="*/ 587437 w 2557539"/>
              <a:gd name="connsiteY6" fmla="*/ 2676525 h 2917632"/>
              <a:gd name="connsiteX0" fmla="*/ 2194683 w 2555060"/>
              <a:gd name="connsiteY0" fmla="*/ 1947862 h 2917664"/>
              <a:gd name="connsiteX1" fmla="*/ 1689858 w 2555060"/>
              <a:gd name="connsiteY1" fmla="*/ 2419350 h 2917664"/>
              <a:gd name="connsiteX2" fmla="*/ 2361370 w 2555060"/>
              <a:gd name="connsiteY2" fmla="*/ 1543051 h 2917664"/>
              <a:gd name="connsiteX3" fmla="*/ 3934 w 2555060"/>
              <a:gd name="connsiteY3" fmla="*/ 0 h 2917664"/>
              <a:gd name="connsiteX4" fmla="*/ 76 w 2555060"/>
              <a:gd name="connsiteY4" fmla="*/ 2592751 h 2917664"/>
              <a:gd name="connsiteX5" fmla="*/ 1323146 w 2555060"/>
              <a:gd name="connsiteY5" fmla="*/ 2619375 h 2917664"/>
              <a:gd name="connsiteX6" fmla="*/ 584958 w 2555060"/>
              <a:gd name="connsiteY6" fmla="*/ 2676525 h 2917664"/>
              <a:gd name="connsiteX0" fmla="*/ 2194683 w 2555060"/>
              <a:gd name="connsiteY0" fmla="*/ 1947862 h 2917701"/>
              <a:gd name="connsiteX1" fmla="*/ 1689858 w 2555060"/>
              <a:gd name="connsiteY1" fmla="*/ 2419350 h 2917701"/>
              <a:gd name="connsiteX2" fmla="*/ 2361370 w 2555060"/>
              <a:gd name="connsiteY2" fmla="*/ 1543051 h 2917701"/>
              <a:gd name="connsiteX3" fmla="*/ 3934 w 2555060"/>
              <a:gd name="connsiteY3" fmla="*/ 0 h 2917701"/>
              <a:gd name="connsiteX4" fmla="*/ 76 w 2555060"/>
              <a:gd name="connsiteY4" fmla="*/ 2592751 h 2917701"/>
              <a:gd name="connsiteX5" fmla="*/ 1323146 w 2555060"/>
              <a:gd name="connsiteY5" fmla="*/ 2619375 h 2917701"/>
              <a:gd name="connsiteX6" fmla="*/ 584958 w 2555060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278766"/>
              <a:gd name="connsiteY0" fmla="*/ 1947862 h 2917701"/>
              <a:gd name="connsiteX1" fmla="*/ 1685924 w 2278766"/>
              <a:gd name="connsiteY1" fmla="*/ 2419350 h 2917701"/>
              <a:gd name="connsiteX2" fmla="*/ 2093911 w 2278766"/>
              <a:gd name="connsiteY2" fmla="*/ 1358901 h 2917701"/>
              <a:gd name="connsiteX3" fmla="*/ 0 w 2278766"/>
              <a:gd name="connsiteY3" fmla="*/ 0 h 2917701"/>
              <a:gd name="connsiteX4" fmla="*/ 603 w 2278766"/>
              <a:gd name="connsiteY4" fmla="*/ 2592751 h 2917701"/>
              <a:gd name="connsiteX5" fmla="*/ 1319212 w 2278766"/>
              <a:gd name="connsiteY5" fmla="*/ 2619375 h 2917701"/>
              <a:gd name="connsiteX6" fmla="*/ 581024 w 2278766"/>
              <a:gd name="connsiteY6" fmla="*/ 2676525 h 2917701"/>
              <a:gd name="connsiteX0" fmla="*/ 2190749 w 2303219"/>
              <a:gd name="connsiteY0" fmla="*/ 1947862 h 2917701"/>
              <a:gd name="connsiteX1" fmla="*/ 1685924 w 2303219"/>
              <a:gd name="connsiteY1" fmla="*/ 2419350 h 2917701"/>
              <a:gd name="connsiteX2" fmla="*/ 2093911 w 2303219"/>
              <a:gd name="connsiteY2" fmla="*/ 1358901 h 2917701"/>
              <a:gd name="connsiteX3" fmla="*/ 0 w 2303219"/>
              <a:gd name="connsiteY3" fmla="*/ 0 h 2917701"/>
              <a:gd name="connsiteX4" fmla="*/ 603 w 2303219"/>
              <a:gd name="connsiteY4" fmla="*/ 2592751 h 2917701"/>
              <a:gd name="connsiteX5" fmla="*/ 1319212 w 2303219"/>
              <a:gd name="connsiteY5" fmla="*/ 2619375 h 2917701"/>
              <a:gd name="connsiteX6" fmla="*/ 581024 w 2303219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49376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3501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4450"/>
              <a:gd name="connsiteY0" fmla="*/ 1947862 h 2917701"/>
              <a:gd name="connsiteX1" fmla="*/ 1685924 w 2314450"/>
              <a:gd name="connsiteY1" fmla="*/ 2419350 h 2917701"/>
              <a:gd name="connsiteX2" fmla="*/ 2106611 w 2314450"/>
              <a:gd name="connsiteY2" fmla="*/ 1330326 h 2917701"/>
              <a:gd name="connsiteX3" fmla="*/ 0 w 2314450"/>
              <a:gd name="connsiteY3" fmla="*/ 0 h 2917701"/>
              <a:gd name="connsiteX4" fmla="*/ 603 w 2314450"/>
              <a:gd name="connsiteY4" fmla="*/ 2592751 h 2917701"/>
              <a:gd name="connsiteX5" fmla="*/ 1319212 w 2314450"/>
              <a:gd name="connsiteY5" fmla="*/ 2619375 h 2917701"/>
              <a:gd name="connsiteX6" fmla="*/ 581024 w 231445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0326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3501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4780"/>
              <a:gd name="connsiteY0" fmla="*/ 1947862 h 2917701"/>
              <a:gd name="connsiteX1" fmla="*/ 1685924 w 2314780"/>
              <a:gd name="connsiteY1" fmla="*/ 2419350 h 2917701"/>
              <a:gd name="connsiteX2" fmla="*/ 2103436 w 2314780"/>
              <a:gd name="connsiteY2" fmla="*/ 1333501 h 2917701"/>
              <a:gd name="connsiteX3" fmla="*/ 0 w 2314780"/>
              <a:gd name="connsiteY3" fmla="*/ 0 h 2917701"/>
              <a:gd name="connsiteX4" fmla="*/ 603 w 2314780"/>
              <a:gd name="connsiteY4" fmla="*/ 2592751 h 2917701"/>
              <a:gd name="connsiteX5" fmla="*/ 1319212 w 2314780"/>
              <a:gd name="connsiteY5" fmla="*/ 2619375 h 2917701"/>
              <a:gd name="connsiteX6" fmla="*/ 581024 w 2314780"/>
              <a:gd name="connsiteY6" fmla="*/ 2676525 h 2917701"/>
              <a:gd name="connsiteX0" fmla="*/ 2190749 w 2314780"/>
              <a:gd name="connsiteY0" fmla="*/ 1947862 h 2898204"/>
              <a:gd name="connsiteX1" fmla="*/ 1685924 w 2314780"/>
              <a:gd name="connsiteY1" fmla="*/ 2419350 h 2898204"/>
              <a:gd name="connsiteX2" fmla="*/ 2103436 w 2314780"/>
              <a:gd name="connsiteY2" fmla="*/ 1333501 h 2898204"/>
              <a:gd name="connsiteX3" fmla="*/ 0 w 2314780"/>
              <a:gd name="connsiteY3" fmla="*/ 0 h 2898204"/>
              <a:gd name="connsiteX4" fmla="*/ 3778 w 2314780"/>
              <a:gd name="connsiteY4" fmla="*/ 2567351 h 2898204"/>
              <a:gd name="connsiteX5" fmla="*/ 1319212 w 2314780"/>
              <a:gd name="connsiteY5" fmla="*/ 2619375 h 2898204"/>
              <a:gd name="connsiteX6" fmla="*/ 581024 w 2314780"/>
              <a:gd name="connsiteY6" fmla="*/ 2676525 h 2898204"/>
              <a:gd name="connsiteX0" fmla="*/ 2190749 w 2314780"/>
              <a:gd name="connsiteY0" fmla="*/ 1947862 h 2890950"/>
              <a:gd name="connsiteX1" fmla="*/ 1685924 w 2314780"/>
              <a:gd name="connsiteY1" fmla="*/ 2419350 h 2890950"/>
              <a:gd name="connsiteX2" fmla="*/ 2103436 w 2314780"/>
              <a:gd name="connsiteY2" fmla="*/ 1333501 h 2890950"/>
              <a:gd name="connsiteX3" fmla="*/ 0 w 2314780"/>
              <a:gd name="connsiteY3" fmla="*/ 0 h 2890950"/>
              <a:gd name="connsiteX4" fmla="*/ 3778 w 2314780"/>
              <a:gd name="connsiteY4" fmla="*/ 2557826 h 2890950"/>
              <a:gd name="connsiteX5" fmla="*/ 1319212 w 2314780"/>
              <a:gd name="connsiteY5" fmla="*/ 2619375 h 2890950"/>
              <a:gd name="connsiteX6" fmla="*/ 581024 w 2314780"/>
              <a:gd name="connsiteY6" fmla="*/ 2676525 h 2890950"/>
              <a:gd name="connsiteX0" fmla="*/ 2190749 w 2314780"/>
              <a:gd name="connsiteY0" fmla="*/ 1947862 h 2874151"/>
              <a:gd name="connsiteX1" fmla="*/ 1685924 w 2314780"/>
              <a:gd name="connsiteY1" fmla="*/ 2419350 h 2874151"/>
              <a:gd name="connsiteX2" fmla="*/ 2103436 w 2314780"/>
              <a:gd name="connsiteY2" fmla="*/ 1333501 h 2874151"/>
              <a:gd name="connsiteX3" fmla="*/ 0 w 2314780"/>
              <a:gd name="connsiteY3" fmla="*/ 0 h 2874151"/>
              <a:gd name="connsiteX4" fmla="*/ 603 w 2314780"/>
              <a:gd name="connsiteY4" fmla="*/ 2535601 h 2874151"/>
              <a:gd name="connsiteX5" fmla="*/ 1319212 w 2314780"/>
              <a:gd name="connsiteY5" fmla="*/ 2619375 h 2874151"/>
              <a:gd name="connsiteX6" fmla="*/ 581024 w 2314780"/>
              <a:gd name="connsiteY6" fmla="*/ 2676525 h 2874151"/>
              <a:gd name="connsiteX0" fmla="*/ 2196613 w 2320644"/>
              <a:gd name="connsiteY0" fmla="*/ 1947862 h 2881329"/>
              <a:gd name="connsiteX1" fmla="*/ 1691788 w 2320644"/>
              <a:gd name="connsiteY1" fmla="*/ 2419350 h 2881329"/>
              <a:gd name="connsiteX2" fmla="*/ 2109300 w 2320644"/>
              <a:gd name="connsiteY2" fmla="*/ 1333501 h 2881329"/>
              <a:gd name="connsiteX3" fmla="*/ 5864 w 2320644"/>
              <a:gd name="connsiteY3" fmla="*/ 0 h 2881329"/>
              <a:gd name="connsiteX4" fmla="*/ 117 w 2320644"/>
              <a:gd name="connsiteY4" fmla="*/ 2545126 h 2881329"/>
              <a:gd name="connsiteX5" fmla="*/ 1325076 w 2320644"/>
              <a:gd name="connsiteY5" fmla="*/ 2619375 h 2881329"/>
              <a:gd name="connsiteX6" fmla="*/ 586888 w 2320644"/>
              <a:gd name="connsiteY6" fmla="*/ 2676525 h 2881329"/>
              <a:gd name="connsiteX0" fmla="*/ 2190749 w 2314780"/>
              <a:gd name="connsiteY0" fmla="*/ 1947862 h 2883728"/>
              <a:gd name="connsiteX1" fmla="*/ 1685924 w 2314780"/>
              <a:gd name="connsiteY1" fmla="*/ 2419350 h 2883728"/>
              <a:gd name="connsiteX2" fmla="*/ 2103436 w 2314780"/>
              <a:gd name="connsiteY2" fmla="*/ 1333501 h 2883728"/>
              <a:gd name="connsiteX3" fmla="*/ 0 w 2314780"/>
              <a:gd name="connsiteY3" fmla="*/ 0 h 2883728"/>
              <a:gd name="connsiteX4" fmla="*/ 603 w 2314780"/>
              <a:gd name="connsiteY4" fmla="*/ 2548301 h 2883728"/>
              <a:gd name="connsiteX5" fmla="*/ 1319212 w 2314780"/>
              <a:gd name="connsiteY5" fmla="*/ 2619375 h 2883728"/>
              <a:gd name="connsiteX6" fmla="*/ 581024 w 2314780"/>
              <a:gd name="connsiteY6" fmla="*/ 2676525 h 2883728"/>
              <a:gd name="connsiteX0" fmla="*/ 2191130 w 2315161"/>
              <a:gd name="connsiteY0" fmla="*/ 1947862 h 2883728"/>
              <a:gd name="connsiteX1" fmla="*/ 1686305 w 2315161"/>
              <a:gd name="connsiteY1" fmla="*/ 2419350 h 2883728"/>
              <a:gd name="connsiteX2" fmla="*/ 2103817 w 2315161"/>
              <a:gd name="connsiteY2" fmla="*/ 1333501 h 2883728"/>
              <a:gd name="connsiteX3" fmla="*/ 381 w 2315161"/>
              <a:gd name="connsiteY3" fmla="*/ 0 h 2883728"/>
              <a:gd name="connsiteX4" fmla="*/ 984 w 2315161"/>
              <a:gd name="connsiteY4" fmla="*/ 2548301 h 2883728"/>
              <a:gd name="connsiteX5" fmla="*/ 1319593 w 2315161"/>
              <a:gd name="connsiteY5" fmla="*/ 2619375 h 2883728"/>
              <a:gd name="connsiteX6" fmla="*/ 581405 w 2315161"/>
              <a:gd name="connsiteY6" fmla="*/ 2676525 h 2883728"/>
              <a:gd name="connsiteX0" fmla="*/ 2286489 w 2410520"/>
              <a:gd name="connsiteY0" fmla="*/ 1947862 h 2753591"/>
              <a:gd name="connsiteX1" fmla="*/ 1781664 w 2410520"/>
              <a:gd name="connsiteY1" fmla="*/ 2419350 h 2753591"/>
              <a:gd name="connsiteX2" fmla="*/ 2199176 w 2410520"/>
              <a:gd name="connsiteY2" fmla="*/ 1333501 h 2753591"/>
              <a:gd name="connsiteX3" fmla="*/ 95740 w 2410520"/>
              <a:gd name="connsiteY3" fmla="*/ 0 h 2753591"/>
              <a:gd name="connsiteX4" fmla="*/ 96343 w 2410520"/>
              <a:gd name="connsiteY4" fmla="*/ 2548301 h 2753591"/>
              <a:gd name="connsiteX5" fmla="*/ 1392727 w 2410520"/>
              <a:gd name="connsiteY5" fmla="*/ 2609850 h 2753591"/>
              <a:gd name="connsiteX6" fmla="*/ 676764 w 2410520"/>
              <a:gd name="connsiteY6" fmla="*/ 2676525 h 2753591"/>
              <a:gd name="connsiteX0" fmla="*/ 2285550 w 2409581"/>
              <a:gd name="connsiteY0" fmla="*/ 1947862 h 2751273"/>
              <a:gd name="connsiteX1" fmla="*/ 1780725 w 2409581"/>
              <a:gd name="connsiteY1" fmla="*/ 2419350 h 2751273"/>
              <a:gd name="connsiteX2" fmla="*/ 2198237 w 2409581"/>
              <a:gd name="connsiteY2" fmla="*/ 1333501 h 2751273"/>
              <a:gd name="connsiteX3" fmla="*/ 94801 w 2409581"/>
              <a:gd name="connsiteY3" fmla="*/ 0 h 2751273"/>
              <a:gd name="connsiteX4" fmla="*/ 95404 w 2409581"/>
              <a:gd name="connsiteY4" fmla="*/ 2548301 h 2751273"/>
              <a:gd name="connsiteX5" fmla="*/ 1379088 w 2409581"/>
              <a:gd name="connsiteY5" fmla="*/ 2603500 h 2751273"/>
              <a:gd name="connsiteX6" fmla="*/ 675825 w 2409581"/>
              <a:gd name="connsiteY6" fmla="*/ 2676525 h 2751273"/>
              <a:gd name="connsiteX0" fmla="*/ 2285784 w 2409815"/>
              <a:gd name="connsiteY0" fmla="*/ 1947862 h 2748987"/>
              <a:gd name="connsiteX1" fmla="*/ 1780959 w 2409815"/>
              <a:gd name="connsiteY1" fmla="*/ 2419350 h 2748987"/>
              <a:gd name="connsiteX2" fmla="*/ 2198471 w 2409815"/>
              <a:gd name="connsiteY2" fmla="*/ 1333501 h 2748987"/>
              <a:gd name="connsiteX3" fmla="*/ 95035 w 2409815"/>
              <a:gd name="connsiteY3" fmla="*/ 0 h 2748987"/>
              <a:gd name="connsiteX4" fmla="*/ 95638 w 2409815"/>
              <a:gd name="connsiteY4" fmla="*/ 2548301 h 2748987"/>
              <a:gd name="connsiteX5" fmla="*/ 1382497 w 2409815"/>
              <a:gd name="connsiteY5" fmla="*/ 2597150 h 2748987"/>
              <a:gd name="connsiteX6" fmla="*/ 676059 w 2409815"/>
              <a:gd name="connsiteY6" fmla="*/ 2676525 h 2748987"/>
              <a:gd name="connsiteX0" fmla="*/ 2286254 w 2410285"/>
              <a:gd name="connsiteY0" fmla="*/ 1947862 h 2748987"/>
              <a:gd name="connsiteX1" fmla="*/ 1781429 w 2410285"/>
              <a:gd name="connsiteY1" fmla="*/ 2419350 h 2748987"/>
              <a:gd name="connsiteX2" fmla="*/ 2198941 w 2410285"/>
              <a:gd name="connsiteY2" fmla="*/ 1333501 h 2748987"/>
              <a:gd name="connsiteX3" fmla="*/ 95505 w 2410285"/>
              <a:gd name="connsiteY3" fmla="*/ 0 h 2748987"/>
              <a:gd name="connsiteX4" fmla="*/ 96108 w 2410285"/>
              <a:gd name="connsiteY4" fmla="*/ 2548301 h 2748987"/>
              <a:gd name="connsiteX5" fmla="*/ 1389317 w 2410285"/>
              <a:gd name="connsiteY5" fmla="*/ 2597150 h 2748987"/>
              <a:gd name="connsiteX6" fmla="*/ 676529 w 2410285"/>
              <a:gd name="connsiteY6" fmla="*/ 2676525 h 2748987"/>
              <a:gd name="connsiteX0" fmla="*/ 2286254 w 2286254"/>
              <a:gd name="connsiteY0" fmla="*/ 1947862 h 2748987"/>
              <a:gd name="connsiteX1" fmla="*/ 1765554 w 2286254"/>
              <a:gd name="connsiteY1" fmla="*/ 2419350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56029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30629 w 2286254"/>
              <a:gd name="connsiteY1" fmla="*/ 242887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887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0840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0840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328941"/>
              <a:gd name="connsiteY0" fmla="*/ 1947862 h 2748987"/>
              <a:gd name="connsiteX1" fmla="*/ 1708404 w 2328941"/>
              <a:gd name="connsiteY1" fmla="*/ 2422525 h 2748987"/>
              <a:gd name="connsiteX2" fmla="*/ 2198941 w 2328941"/>
              <a:gd name="connsiteY2" fmla="*/ 1333501 h 2748987"/>
              <a:gd name="connsiteX3" fmla="*/ 95505 w 2328941"/>
              <a:gd name="connsiteY3" fmla="*/ 0 h 2748987"/>
              <a:gd name="connsiteX4" fmla="*/ 96108 w 2328941"/>
              <a:gd name="connsiteY4" fmla="*/ 2548301 h 2748987"/>
              <a:gd name="connsiteX5" fmla="*/ 1389317 w 2328941"/>
              <a:gd name="connsiteY5" fmla="*/ 2597150 h 2748987"/>
              <a:gd name="connsiteX6" fmla="*/ 676529 w 2328941"/>
              <a:gd name="connsiteY6" fmla="*/ 2676525 h 2748987"/>
              <a:gd name="connsiteX0" fmla="*/ 2286254 w 2310634"/>
              <a:gd name="connsiteY0" fmla="*/ 1947862 h 2748987"/>
              <a:gd name="connsiteX1" fmla="*/ 1708404 w 2310634"/>
              <a:gd name="connsiteY1" fmla="*/ 2422525 h 2748987"/>
              <a:gd name="connsiteX2" fmla="*/ 2205291 w 2310634"/>
              <a:gd name="connsiteY2" fmla="*/ 1327151 h 2748987"/>
              <a:gd name="connsiteX3" fmla="*/ 95505 w 2310634"/>
              <a:gd name="connsiteY3" fmla="*/ 0 h 2748987"/>
              <a:gd name="connsiteX4" fmla="*/ 96108 w 2310634"/>
              <a:gd name="connsiteY4" fmla="*/ 2548301 h 2748987"/>
              <a:gd name="connsiteX5" fmla="*/ 1389317 w 2310634"/>
              <a:gd name="connsiteY5" fmla="*/ 2597150 h 2748987"/>
              <a:gd name="connsiteX6" fmla="*/ 676529 w 2310634"/>
              <a:gd name="connsiteY6" fmla="*/ 2676525 h 2748987"/>
              <a:gd name="connsiteX0" fmla="*/ 2286254 w 2310634"/>
              <a:gd name="connsiteY0" fmla="*/ 1947862 h 2748987"/>
              <a:gd name="connsiteX1" fmla="*/ 1708404 w 2310634"/>
              <a:gd name="connsiteY1" fmla="*/ 2422525 h 2748987"/>
              <a:gd name="connsiteX2" fmla="*/ 2205291 w 2310634"/>
              <a:gd name="connsiteY2" fmla="*/ 1330326 h 2748987"/>
              <a:gd name="connsiteX3" fmla="*/ 95505 w 2310634"/>
              <a:gd name="connsiteY3" fmla="*/ 0 h 2748987"/>
              <a:gd name="connsiteX4" fmla="*/ 96108 w 2310634"/>
              <a:gd name="connsiteY4" fmla="*/ 2548301 h 2748987"/>
              <a:gd name="connsiteX5" fmla="*/ 1389317 w 2310634"/>
              <a:gd name="connsiteY5" fmla="*/ 2597150 h 2748987"/>
              <a:gd name="connsiteX6" fmla="*/ 676529 w 2310634"/>
              <a:gd name="connsiteY6" fmla="*/ 2676525 h 2748987"/>
              <a:gd name="connsiteX0" fmla="*/ 2190864 w 2215244"/>
              <a:gd name="connsiteY0" fmla="*/ 1947862 h 2771494"/>
              <a:gd name="connsiteX1" fmla="*/ 1613014 w 2215244"/>
              <a:gd name="connsiteY1" fmla="*/ 2422525 h 2771494"/>
              <a:gd name="connsiteX2" fmla="*/ 2109901 w 2215244"/>
              <a:gd name="connsiteY2" fmla="*/ 1330326 h 2771494"/>
              <a:gd name="connsiteX3" fmla="*/ 115 w 2215244"/>
              <a:gd name="connsiteY3" fmla="*/ 0 h 2771494"/>
              <a:gd name="connsiteX4" fmla="*/ 718 w 2215244"/>
              <a:gd name="connsiteY4" fmla="*/ 2548301 h 2771494"/>
              <a:gd name="connsiteX5" fmla="*/ 1293927 w 2215244"/>
              <a:gd name="connsiteY5" fmla="*/ 2597150 h 2771494"/>
              <a:gd name="connsiteX6" fmla="*/ 581139 w 2215244"/>
              <a:gd name="connsiteY6" fmla="*/ 2676525 h 2771494"/>
              <a:gd name="connsiteX0" fmla="*/ 2191657 w 2216037"/>
              <a:gd name="connsiteY0" fmla="*/ 1947862 h 3022481"/>
              <a:gd name="connsiteX1" fmla="*/ 1613807 w 2216037"/>
              <a:gd name="connsiteY1" fmla="*/ 2422525 h 3022481"/>
              <a:gd name="connsiteX2" fmla="*/ 2110694 w 2216037"/>
              <a:gd name="connsiteY2" fmla="*/ 1330326 h 3022481"/>
              <a:gd name="connsiteX3" fmla="*/ 908 w 2216037"/>
              <a:gd name="connsiteY3" fmla="*/ 0 h 3022481"/>
              <a:gd name="connsiteX4" fmla="*/ 1511 w 2216037"/>
              <a:gd name="connsiteY4" fmla="*/ 2548301 h 3022481"/>
              <a:gd name="connsiteX5" fmla="*/ 1294720 w 2216037"/>
              <a:gd name="connsiteY5" fmla="*/ 2597150 h 3022481"/>
              <a:gd name="connsiteX6" fmla="*/ 581932 w 2216037"/>
              <a:gd name="connsiteY6" fmla="*/ 2676525 h 3022481"/>
              <a:gd name="connsiteX0" fmla="*/ 1988457 w 2218869"/>
              <a:gd name="connsiteY0" fmla="*/ 1849437 h 3022481"/>
              <a:gd name="connsiteX1" fmla="*/ 1613807 w 2218869"/>
              <a:gd name="connsiteY1" fmla="*/ 2422525 h 3022481"/>
              <a:gd name="connsiteX2" fmla="*/ 2110694 w 2218869"/>
              <a:gd name="connsiteY2" fmla="*/ 1330326 h 3022481"/>
              <a:gd name="connsiteX3" fmla="*/ 908 w 2218869"/>
              <a:gd name="connsiteY3" fmla="*/ 0 h 3022481"/>
              <a:gd name="connsiteX4" fmla="*/ 1511 w 2218869"/>
              <a:gd name="connsiteY4" fmla="*/ 2548301 h 3022481"/>
              <a:gd name="connsiteX5" fmla="*/ 1294720 w 2218869"/>
              <a:gd name="connsiteY5" fmla="*/ 2597150 h 3022481"/>
              <a:gd name="connsiteX6" fmla="*/ 581932 w 2218869"/>
              <a:gd name="connsiteY6" fmla="*/ 2676525 h 3022481"/>
              <a:gd name="connsiteX0" fmla="*/ 2007507 w 2218597"/>
              <a:gd name="connsiteY0" fmla="*/ 1846262 h 3022481"/>
              <a:gd name="connsiteX1" fmla="*/ 1613807 w 2218597"/>
              <a:gd name="connsiteY1" fmla="*/ 2422525 h 3022481"/>
              <a:gd name="connsiteX2" fmla="*/ 2110694 w 2218597"/>
              <a:gd name="connsiteY2" fmla="*/ 1330326 h 3022481"/>
              <a:gd name="connsiteX3" fmla="*/ 908 w 2218597"/>
              <a:gd name="connsiteY3" fmla="*/ 0 h 3022481"/>
              <a:gd name="connsiteX4" fmla="*/ 1511 w 2218597"/>
              <a:gd name="connsiteY4" fmla="*/ 2548301 h 3022481"/>
              <a:gd name="connsiteX5" fmla="*/ 1294720 w 2218597"/>
              <a:gd name="connsiteY5" fmla="*/ 2597150 h 3022481"/>
              <a:gd name="connsiteX6" fmla="*/ 581932 w 2218597"/>
              <a:gd name="connsiteY6" fmla="*/ 2676525 h 3022481"/>
              <a:gd name="connsiteX0" fmla="*/ 2010682 w 2218552"/>
              <a:gd name="connsiteY0" fmla="*/ 1862137 h 3022481"/>
              <a:gd name="connsiteX1" fmla="*/ 1613807 w 2218552"/>
              <a:gd name="connsiteY1" fmla="*/ 2422525 h 3022481"/>
              <a:gd name="connsiteX2" fmla="*/ 2110694 w 2218552"/>
              <a:gd name="connsiteY2" fmla="*/ 1330326 h 3022481"/>
              <a:gd name="connsiteX3" fmla="*/ 908 w 2218552"/>
              <a:gd name="connsiteY3" fmla="*/ 0 h 3022481"/>
              <a:gd name="connsiteX4" fmla="*/ 1511 w 2218552"/>
              <a:gd name="connsiteY4" fmla="*/ 2548301 h 3022481"/>
              <a:gd name="connsiteX5" fmla="*/ 1294720 w 2218552"/>
              <a:gd name="connsiteY5" fmla="*/ 2597150 h 3022481"/>
              <a:gd name="connsiteX6" fmla="*/ 581932 w 2218552"/>
              <a:gd name="connsiteY6" fmla="*/ 2676525 h 3022481"/>
              <a:gd name="connsiteX0" fmla="*/ 2010682 w 2218552"/>
              <a:gd name="connsiteY0" fmla="*/ 1862137 h 3022481"/>
              <a:gd name="connsiteX1" fmla="*/ 1613807 w 2218552"/>
              <a:gd name="connsiteY1" fmla="*/ 2422525 h 3022481"/>
              <a:gd name="connsiteX2" fmla="*/ 2110694 w 2218552"/>
              <a:gd name="connsiteY2" fmla="*/ 1330326 h 3022481"/>
              <a:gd name="connsiteX3" fmla="*/ 908 w 2218552"/>
              <a:gd name="connsiteY3" fmla="*/ 0 h 3022481"/>
              <a:gd name="connsiteX4" fmla="*/ 1511 w 2218552"/>
              <a:gd name="connsiteY4" fmla="*/ 2548301 h 3022481"/>
              <a:gd name="connsiteX5" fmla="*/ 1294720 w 2218552"/>
              <a:gd name="connsiteY5" fmla="*/ 2597150 h 3022481"/>
              <a:gd name="connsiteX6" fmla="*/ 581932 w 2218552"/>
              <a:gd name="connsiteY6" fmla="*/ 2676525 h 3022481"/>
              <a:gd name="connsiteX0" fmla="*/ 2010682 w 2218552"/>
              <a:gd name="connsiteY0" fmla="*/ 1862137 h 3182443"/>
              <a:gd name="connsiteX1" fmla="*/ 1613807 w 2218552"/>
              <a:gd name="connsiteY1" fmla="*/ 2422525 h 3182443"/>
              <a:gd name="connsiteX2" fmla="*/ 2110694 w 2218552"/>
              <a:gd name="connsiteY2" fmla="*/ 1330326 h 3182443"/>
              <a:gd name="connsiteX3" fmla="*/ 908 w 2218552"/>
              <a:gd name="connsiteY3" fmla="*/ 0 h 3182443"/>
              <a:gd name="connsiteX4" fmla="*/ 1511 w 2218552"/>
              <a:gd name="connsiteY4" fmla="*/ 2548301 h 3182443"/>
              <a:gd name="connsiteX5" fmla="*/ 1294720 w 2218552"/>
              <a:gd name="connsiteY5" fmla="*/ 2597150 h 3182443"/>
              <a:gd name="connsiteX6" fmla="*/ 581932 w 2218552"/>
              <a:gd name="connsiteY6" fmla="*/ 2676525 h 3182443"/>
              <a:gd name="connsiteX0" fmla="*/ 2010682 w 2218552"/>
              <a:gd name="connsiteY0" fmla="*/ 1862137 h 3182444"/>
              <a:gd name="connsiteX1" fmla="*/ 1613807 w 2218552"/>
              <a:gd name="connsiteY1" fmla="*/ 2422525 h 3182444"/>
              <a:gd name="connsiteX2" fmla="*/ 2110694 w 2218552"/>
              <a:gd name="connsiteY2" fmla="*/ 1330326 h 3182444"/>
              <a:gd name="connsiteX3" fmla="*/ 908 w 2218552"/>
              <a:gd name="connsiteY3" fmla="*/ 0 h 3182444"/>
              <a:gd name="connsiteX4" fmla="*/ 1511 w 2218552"/>
              <a:gd name="connsiteY4" fmla="*/ 2548301 h 3182444"/>
              <a:gd name="connsiteX5" fmla="*/ 1294720 w 2218552"/>
              <a:gd name="connsiteY5" fmla="*/ 2597150 h 3182444"/>
              <a:gd name="connsiteX6" fmla="*/ 581932 w 2218552"/>
              <a:gd name="connsiteY6" fmla="*/ 2676525 h 3182444"/>
              <a:gd name="connsiteX0" fmla="*/ 2010682 w 2218552"/>
              <a:gd name="connsiteY0" fmla="*/ 1862137 h 3225035"/>
              <a:gd name="connsiteX1" fmla="*/ 1613807 w 2218552"/>
              <a:gd name="connsiteY1" fmla="*/ 2422525 h 3225035"/>
              <a:gd name="connsiteX2" fmla="*/ 2110694 w 2218552"/>
              <a:gd name="connsiteY2" fmla="*/ 1330326 h 3225035"/>
              <a:gd name="connsiteX3" fmla="*/ 908 w 2218552"/>
              <a:gd name="connsiteY3" fmla="*/ 0 h 3225035"/>
              <a:gd name="connsiteX4" fmla="*/ 1511 w 2218552"/>
              <a:gd name="connsiteY4" fmla="*/ 2548301 h 3225035"/>
              <a:gd name="connsiteX5" fmla="*/ 1294720 w 2218552"/>
              <a:gd name="connsiteY5" fmla="*/ 2597150 h 3225035"/>
              <a:gd name="connsiteX6" fmla="*/ 581932 w 2218552"/>
              <a:gd name="connsiteY6" fmla="*/ 2676525 h 3225035"/>
              <a:gd name="connsiteX0" fmla="*/ 2009898 w 2217768"/>
              <a:gd name="connsiteY0" fmla="*/ 1862137 h 3169739"/>
              <a:gd name="connsiteX1" fmla="*/ 1613023 w 2217768"/>
              <a:gd name="connsiteY1" fmla="*/ 2422525 h 3169739"/>
              <a:gd name="connsiteX2" fmla="*/ 2109910 w 2217768"/>
              <a:gd name="connsiteY2" fmla="*/ 1330326 h 3169739"/>
              <a:gd name="connsiteX3" fmla="*/ 124 w 2217768"/>
              <a:gd name="connsiteY3" fmla="*/ 0 h 3169739"/>
              <a:gd name="connsiteX4" fmla="*/ 727 w 2217768"/>
              <a:gd name="connsiteY4" fmla="*/ 2548301 h 3169739"/>
              <a:gd name="connsiteX5" fmla="*/ 1293936 w 2217768"/>
              <a:gd name="connsiteY5" fmla="*/ 2597150 h 3169739"/>
              <a:gd name="connsiteX6" fmla="*/ 581148 w 2217768"/>
              <a:gd name="connsiteY6" fmla="*/ 2676525 h 3169739"/>
              <a:gd name="connsiteX0" fmla="*/ 2009898 w 2217768"/>
              <a:gd name="connsiteY0" fmla="*/ 1862137 h 3192162"/>
              <a:gd name="connsiteX1" fmla="*/ 1613023 w 2217768"/>
              <a:gd name="connsiteY1" fmla="*/ 2422525 h 3192162"/>
              <a:gd name="connsiteX2" fmla="*/ 2109910 w 2217768"/>
              <a:gd name="connsiteY2" fmla="*/ 1330326 h 3192162"/>
              <a:gd name="connsiteX3" fmla="*/ 124 w 2217768"/>
              <a:gd name="connsiteY3" fmla="*/ 0 h 3192162"/>
              <a:gd name="connsiteX4" fmla="*/ 727 w 2217768"/>
              <a:gd name="connsiteY4" fmla="*/ 2548301 h 3192162"/>
              <a:gd name="connsiteX5" fmla="*/ 1293936 w 2217768"/>
              <a:gd name="connsiteY5" fmla="*/ 2597150 h 3192162"/>
              <a:gd name="connsiteX6" fmla="*/ 581148 w 2217768"/>
              <a:gd name="connsiteY6" fmla="*/ 2676525 h 3192162"/>
              <a:gd name="connsiteX0" fmla="*/ 2009898 w 2217768"/>
              <a:gd name="connsiteY0" fmla="*/ 1862137 h 3180914"/>
              <a:gd name="connsiteX1" fmla="*/ 1613023 w 2217768"/>
              <a:gd name="connsiteY1" fmla="*/ 2422525 h 3180914"/>
              <a:gd name="connsiteX2" fmla="*/ 2109910 w 2217768"/>
              <a:gd name="connsiteY2" fmla="*/ 1330326 h 3180914"/>
              <a:gd name="connsiteX3" fmla="*/ 124 w 2217768"/>
              <a:gd name="connsiteY3" fmla="*/ 0 h 3180914"/>
              <a:gd name="connsiteX4" fmla="*/ 727 w 2217768"/>
              <a:gd name="connsiteY4" fmla="*/ 2548301 h 3180914"/>
              <a:gd name="connsiteX5" fmla="*/ 1293936 w 2217768"/>
              <a:gd name="connsiteY5" fmla="*/ 2597150 h 3180914"/>
              <a:gd name="connsiteX6" fmla="*/ 581148 w 2217768"/>
              <a:gd name="connsiteY6" fmla="*/ 2676525 h 3180914"/>
              <a:gd name="connsiteX0" fmla="*/ 2009898 w 2217768"/>
              <a:gd name="connsiteY0" fmla="*/ 1862137 h 3188855"/>
              <a:gd name="connsiteX1" fmla="*/ 1613023 w 2217768"/>
              <a:gd name="connsiteY1" fmla="*/ 2422525 h 3188855"/>
              <a:gd name="connsiteX2" fmla="*/ 2109910 w 2217768"/>
              <a:gd name="connsiteY2" fmla="*/ 1330326 h 3188855"/>
              <a:gd name="connsiteX3" fmla="*/ 124 w 2217768"/>
              <a:gd name="connsiteY3" fmla="*/ 0 h 3188855"/>
              <a:gd name="connsiteX4" fmla="*/ 727 w 2217768"/>
              <a:gd name="connsiteY4" fmla="*/ 2548301 h 3188855"/>
              <a:gd name="connsiteX5" fmla="*/ 1293936 w 2217768"/>
              <a:gd name="connsiteY5" fmla="*/ 2597150 h 3188855"/>
              <a:gd name="connsiteX6" fmla="*/ 581148 w 2217768"/>
              <a:gd name="connsiteY6" fmla="*/ 2676525 h 3188855"/>
              <a:gd name="connsiteX0" fmla="*/ 2009898 w 2217768"/>
              <a:gd name="connsiteY0" fmla="*/ 1862137 h 3198010"/>
              <a:gd name="connsiteX1" fmla="*/ 1613023 w 2217768"/>
              <a:gd name="connsiteY1" fmla="*/ 2422525 h 3198010"/>
              <a:gd name="connsiteX2" fmla="*/ 2109910 w 2217768"/>
              <a:gd name="connsiteY2" fmla="*/ 1330326 h 3198010"/>
              <a:gd name="connsiteX3" fmla="*/ 124 w 2217768"/>
              <a:gd name="connsiteY3" fmla="*/ 0 h 3198010"/>
              <a:gd name="connsiteX4" fmla="*/ 727 w 2217768"/>
              <a:gd name="connsiteY4" fmla="*/ 2548301 h 3198010"/>
              <a:gd name="connsiteX5" fmla="*/ 1293936 w 2217768"/>
              <a:gd name="connsiteY5" fmla="*/ 2597150 h 3198010"/>
              <a:gd name="connsiteX6" fmla="*/ 581148 w 2217768"/>
              <a:gd name="connsiteY6" fmla="*/ 2676525 h 3198010"/>
              <a:gd name="connsiteX0" fmla="*/ 2009898 w 2217768"/>
              <a:gd name="connsiteY0" fmla="*/ 1862137 h 3207246"/>
              <a:gd name="connsiteX1" fmla="*/ 1613023 w 2217768"/>
              <a:gd name="connsiteY1" fmla="*/ 2422525 h 3207246"/>
              <a:gd name="connsiteX2" fmla="*/ 2109910 w 2217768"/>
              <a:gd name="connsiteY2" fmla="*/ 1330326 h 3207246"/>
              <a:gd name="connsiteX3" fmla="*/ 124 w 2217768"/>
              <a:gd name="connsiteY3" fmla="*/ 0 h 3207246"/>
              <a:gd name="connsiteX4" fmla="*/ 727 w 2217768"/>
              <a:gd name="connsiteY4" fmla="*/ 2548301 h 3207246"/>
              <a:gd name="connsiteX5" fmla="*/ 1293936 w 2217768"/>
              <a:gd name="connsiteY5" fmla="*/ 2597150 h 3207246"/>
              <a:gd name="connsiteX6" fmla="*/ 581148 w 2217768"/>
              <a:gd name="connsiteY6" fmla="*/ 2676525 h 3207246"/>
              <a:gd name="connsiteX0" fmla="*/ 2009898 w 2217768"/>
              <a:gd name="connsiteY0" fmla="*/ 1862137 h 3207246"/>
              <a:gd name="connsiteX1" fmla="*/ 1613023 w 2217768"/>
              <a:gd name="connsiteY1" fmla="*/ 2422525 h 3207246"/>
              <a:gd name="connsiteX2" fmla="*/ 2109910 w 2217768"/>
              <a:gd name="connsiteY2" fmla="*/ 1330326 h 3207246"/>
              <a:gd name="connsiteX3" fmla="*/ 124 w 2217768"/>
              <a:gd name="connsiteY3" fmla="*/ 0 h 3207246"/>
              <a:gd name="connsiteX4" fmla="*/ 727 w 2217768"/>
              <a:gd name="connsiteY4" fmla="*/ 2548301 h 3207246"/>
              <a:gd name="connsiteX5" fmla="*/ 1293936 w 2217768"/>
              <a:gd name="connsiteY5" fmla="*/ 2597150 h 3207246"/>
              <a:gd name="connsiteX6" fmla="*/ 581148 w 2217768"/>
              <a:gd name="connsiteY6" fmla="*/ 2676525 h 3207246"/>
              <a:gd name="connsiteX0" fmla="*/ 2009897 w 2217767"/>
              <a:gd name="connsiteY0" fmla="*/ 1862137 h 3190264"/>
              <a:gd name="connsiteX1" fmla="*/ 1613022 w 2217767"/>
              <a:gd name="connsiteY1" fmla="*/ 2422525 h 3190264"/>
              <a:gd name="connsiteX2" fmla="*/ 2109909 w 2217767"/>
              <a:gd name="connsiteY2" fmla="*/ 1330326 h 3190264"/>
              <a:gd name="connsiteX3" fmla="*/ 123 w 2217767"/>
              <a:gd name="connsiteY3" fmla="*/ 0 h 3190264"/>
              <a:gd name="connsiteX4" fmla="*/ 726 w 2217767"/>
              <a:gd name="connsiteY4" fmla="*/ 2548301 h 3190264"/>
              <a:gd name="connsiteX5" fmla="*/ 1293935 w 2217767"/>
              <a:gd name="connsiteY5" fmla="*/ 2597150 h 3190264"/>
              <a:gd name="connsiteX6" fmla="*/ 581147 w 2217767"/>
              <a:gd name="connsiteY6" fmla="*/ 2676525 h 3190264"/>
              <a:gd name="connsiteX0" fmla="*/ 2009897 w 2217767"/>
              <a:gd name="connsiteY0" fmla="*/ 1862137 h 3196306"/>
              <a:gd name="connsiteX1" fmla="*/ 1613022 w 2217767"/>
              <a:gd name="connsiteY1" fmla="*/ 2422525 h 3196306"/>
              <a:gd name="connsiteX2" fmla="*/ 2109909 w 2217767"/>
              <a:gd name="connsiteY2" fmla="*/ 1330326 h 3196306"/>
              <a:gd name="connsiteX3" fmla="*/ 123 w 2217767"/>
              <a:gd name="connsiteY3" fmla="*/ 0 h 3196306"/>
              <a:gd name="connsiteX4" fmla="*/ 726 w 2217767"/>
              <a:gd name="connsiteY4" fmla="*/ 2548301 h 3196306"/>
              <a:gd name="connsiteX5" fmla="*/ 1293935 w 2217767"/>
              <a:gd name="connsiteY5" fmla="*/ 2597150 h 3196306"/>
              <a:gd name="connsiteX6" fmla="*/ 581147 w 2217767"/>
              <a:gd name="connsiteY6" fmla="*/ 2676525 h 3196306"/>
              <a:gd name="connsiteX0" fmla="*/ 2009897 w 2217767"/>
              <a:gd name="connsiteY0" fmla="*/ 1862137 h 3202374"/>
              <a:gd name="connsiteX1" fmla="*/ 1613022 w 2217767"/>
              <a:gd name="connsiteY1" fmla="*/ 2422525 h 3202374"/>
              <a:gd name="connsiteX2" fmla="*/ 2109909 w 2217767"/>
              <a:gd name="connsiteY2" fmla="*/ 1330326 h 3202374"/>
              <a:gd name="connsiteX3" fmla="*/ 123 w 2217767"/>
              <a:gd name="connsiteY3" fmla="*/ 0 h 3202374"/>
              <a:gd name="connsiteX4" fmla="*/ 726 w 2217767"/>
              <a:gd name="connsiteY4" fmla="*/ 2548301 h 3202374"/>
              <a:gd name="connsiteX5" fmla="*/ 1293935 w 2217767"/>
              <a:gd name="connsiteY5" fmla="*/ 2597150 h 3202374"/>
              <a:gd name="connsiteX6" fmla="*/ 581147 w 2217767"/>
              <a:gd name="connsiteY6" fmla="*/ 2676525 h 3202374"/>
              <a:gd name="connsiteX0" fmla="*/ 2009897 w 2217767"/>
              <a:gd name="connsiteY0" fmla="*/ 1862137 h 3198730"/>
              <a:gd name="connsiteX1" fmla="*/ 1613022 w 2217767"/>
              <a:gd name="connsiteY1" fmla="*/ 2422525 h 3198730"/>
              <a:gd name="connsiteX2" fmla="*/ 2109909 w 2217767"/>
              <a:gd name="connsiteY2" fmla="*/ 1330326 h 3198730"/>
              <a:gd name="connsiteX3" fmla="*/ 123 w 2217767"/>
              <a:gd name="connsiteY3" fmla="*/ 0 h 3198730"/>
              <a:gd name="connsiteX4" fmla="*/ 726 w 2217767"/>
              <a:gd name="connsiteY4" fmla="*/ 2548301 h 3198730"/>
              <a:gd name="connsiteX5" fmla="*/ 1293935 w 2217767"/>
              <a:gd name="connsiteY5" fmla="*/ 2597150 h 3198730"/>
              <a:gd name="connsiteX6" fmla="*/ 581147 w 2217767"/>
              <a:gd name="connsiteY6" fmla="*/ 2676525 h 3198730"/>
              <a:gd name="connsiteX0" fmla="*/ 2009897 w 2217767"/>
              <a:gd name="connsiteY0" fmla="*/ 1862137 h 3202374"/>
              <a:gd name="connsiteX1" fmla="*/ 1613022 w 2217767"/>
              <a:gd name="connsiteY1" fmla="*/ 2422525 h 3202374"/>
              <a:gd name="connsiteX2" fmla="*/ 2109909 w 2217767"/>
              <a:gd name="connsiteY2" fmla="*/ 1330326 h 3202374"/>
              <a:gd name="connsiteX3" fmla="*/ 123 w 2217767"/>
              <a:gd name="connsiteY3" fmla="*/ 0 h 3202374"/>
              <a:gd name="connsiteX4" fmla="*/ 726 w 2217767"/>
              <a:gd name="connsiteY4" fmla="*/ 2548301 h 3202374"/>
              <a:gd name="connsiteX5" fmla="*/ 1293935 w 2217767"/>
              <a:gd name="connsiteY5" fmla="*/ 2597150 h 3202374"/>
              <a:gd name="connsiteX6" fmla="*/ 581147 w 2217767"/>
              <a:gd name="connsiteY6" fmla="*/ 2676525 h 3202374"/>
              <a:gd name="connsiteX0" fmla="*/ 2009897 w 2217767"/>
              <a:gd name="connsiteY0" fmla="*/ 1862137 h 2970779"/>
              <a:gd name="connsiteX1" fmla="*/ 1613022 w 2217767"/>
              <a:gd name="connsiteY1" fmla="*/ 2422525 h 2970779"/>
              <a:gd name="connsiteX2" fmla="*/ 2109909 w 2217767"/>
              <a:gd name="connsiteY2" fmla="*/ 1330326 h 2970779"/>
              <a:gd name="connsiteX3" fmla="*/ 123 w 2217767"/>
              <a:gd name="connsiteY3" fmla="*/ 0 h 2970779"/>
              <a:gd name="connsiteX4" fmla="*/ 726 w 2217767"/>
              <a:gd name="connsiteY4" fmla="*/ 2548301 h 2970779"/>
              <a:gd name="connsiteX5" fmla="*/ 1293935 w 2217767"/>
              <a:gd name="connsiteY5" fmla="*/ 2597150 h 2970779"/>
              <a:gd name="connsiteX6" fmla="*/ 654172 w 2217767"/>
              <a:gd name="connsiteY6" fmla="*/ 2590800 h 2970779"/>
              <a:gd name="connsiteX0" fmla="*/ 2009897 w 2217767"/>
              <a:gd name="connsiteY0" fmla="*/ 1862137 h 2998929"/>
              <a:gd name="connsiteX1" fmla="*/ 1613022 w 2217767"/>
              <a:gd name="connsiteY1" fmla="*/ 2422525 h 2998929"/>
              <a:gd name="connsiteX2" fmla="*/ 2109909 w 2217767"/>
              <a:gd name="connsiteY2" fmla="*/ 1330326 h 2998929"/>
              <a:gd name="connsiteX3" fmla="*/ 123 w 2217767"/>
              <a:gd name="connsiteY3" fmla="*/ 0 h 2998929"/>
              <a:gd name="connsiteX4" fmla="*/ 726 w 2217767"/>
              <a:gd name="connsiteY4" fmla="*/ 2548301 h 2998929"/>
              <a:gd name="connsiteX5" fmla="*/ 1293935 w 2217767"/>
              <a:gd name="connsiteY5" fmla="*/ 2597150 h 2998929"/>
              <a:gd name="connsiteX6" fmla="*/ 654172 w 2217767"/>
              <a:gd name="connsiteY6" fmla="*/ 2590800 h 2998929"/>
              <a:gd name="connsiteX0" fmla="*/ 2009897 w 2217767"/>
              <a:gd name="connsiteY0" fmla="*/ 1862137 h 3201000"/>
              <a:gd name="connsiteX1" fmla="*/ 1613022 w 2217767"/>
              <a:gd name="connsiteY1" fmla="*/ 2422525 h 3201000"/>
              <a:gd name="connsiteX2" fmla="*/ 2109909 w 2217767"/>
              <a:gd name="connsiteY2" fmla="*/ 1330326 h 3201000"/>
              <a:gd name="connsiteX3" fmla="*/ 123 w 2217767"/>
              <a:gd name="connsiteY3" fmla="*/ 0 h 3201000"/>
              <a:gd name="connsiteX4" fmla="*/ 726 w 2217767"/>
              <a:gd name="connsiteY4" fmla="*/ 2548301 h 3201000"/>
              <a:gd name="connsiteX5" fmla="*/ 1293935 w 2217767"/>
              <a:gd name="connsiteY5" fmla="*/ 2597150 h 3201000"/>
              <a:gd name="connsiteX6" fmla="*/ 654172 w 2217767"/>
              <a:gd name="connsiteY6" fmla="*/ 2590800 h 3201000"/>
              <a:gd name="connsiteX0" fmla="*/ 2009897 w 2217767"/>
              <a:gd name="connsiteY0" fmla="*/ 1862137 h 3202163"/>
              <a:gd name="connsiteX1" fmla="*/ 1613022 w 2217767"/>
              <a:gd name="connsiteY1" fmla="*/ 2422525 h 3202163"/>
              <a:gd name="connsiteX2" fmla="*/ 2109909 w 2217767"/>
              <a:gd name="connsiteY2" fmla="*/ 1330326 h 3202163"/>
              <a:gd name="connsiteX3" fmla="*/ 123 w 2217767"/>
              <a:gd name="connsiteY3" fmla="*/ 0 h 3202163"/>
              <a:gd name="connsiteX4" fmla="*/ 726 w 2217767"/>
              <a:gd name="connsiteY4" fmla="*/ 2548301 h 3202163"/>
              <a:gd name="connsiteX5" fmla="*/ 1293935 w 2217767"/>
              <a:gd name="connsiteY5" fmla="*/ 2597150 h 3202163"/>
              <a:gd name="connsiteX6" fmla="*/ 654172 w 2217767"/>
              <a:gd name="connsiteY6" fmla="*/ 2590800 h 3202163"/>
              <a:gd name="connsiteX0" fmla="*/ 2009897 w 2217767"/>
              <a:gd name="connsiteY0" fmla="*/ 1862137 h 3198677"/>
              <a:gd name="connsiteX1" fmla="*/ 1613022 w 2217767"/>
              <a:gd name="connsiteY1" fmla="*/ 2422525 h 3198677"/>
              <a:gd name="connsiteX2" fmla="*/ 2109909 w 2217767"/>
              <a:gd name="connsiteY2" fmla="*/ 1330326 h 3198677"/>
              <a:gd name="connsiteX3" fmla="*/ 123 w 2217767"/>
              <a:gd name="connsiteY3" fmla="*/ 0 h 3198677"/>
              <a:gd name="connsiteX4" fmla="*/ 726 w 2217767"/>
              <a:gd name="connsiteY4" fmla="*/ 2548301 h 3198677"/>
              <a:gd name="connsiteX5" fmla="*/ 1293935 w 2217767"/>
              <a:gd name="connsiteY5" fmla="*/ 2597150 h 3198677"/>
              <a:gd name="connsiteX6" fmla="*/ 654172 w 2217767"/>
              <a:gd name="connsiteY6" fmla="*/ 2590800 h 3198677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49"/>
              <a:gd name="connsiteX1" fmla="*/ 1613022 w 2217767"/>
              <a:gd name="connsiteY1" fmla="*/ 2422525 h 3198649"/>
              <a:gd name="connsiteX2" fmla="*/ 2109909 w 2217767"/>
              <a:gd name="connsiteY2" fmla="*/ 1330326 h 3198649"/>
              <a:gd name="connsiteX3" fmla="*/ 123 w 2217767"/>
              <a:gd name="connsiteY3" fmla="*/ 0 h 3198649"/>
              <a:gd name="connsiteX4" fmla="*/ 726 w 2217767"/>
              <a:gd name="connsiteY4" fmla="*/ 2548301 h 3198649"/>
              <a:gd name="connsiteX5" fmla="*/ 1293935 w 2217767"/>
              <a:gd name="connsiteY5" fmla="*/ 2597150 h 3198649"/>
              <a:gd name="connsiteX6" fmla="*/ 654172 w 2217767"/>
              <a:gd name="connsiteY6" fmla="*/ 2590800 h 3198649"/>
              <a:gd name="connsiteX0" fmla="*/ 2009897 w 2217767"/>
              <a:gd name="connsiteY0" fmla="*/ 1862137 h 3198671"/>
              <a:gd name="connsiteX1" fmla="*/ 1613022 w 2217767"/>
              <a:gd name="connsiteY1" fmla="*/ 2422525 h 3198671"/>
              <a:gd name="connsiteX2" fmla="*/ 2109909 w 2217767"/>
              <a:gd name="connsiteY2" fmla="*/ 1330326 h 3198671"/>
              <a:gd name="connsiteX3" fmla="*/ 123 w 2217767"/>
              <a:gd name="connsiteY3" fmla="*/ 0 h 3198671"/>
              <a:gd name="connsiteX4" fmla="*/ 726 w 2217767"/>
              <a:gd name="connsiteY4" fmla="*/ 2548301 h 3198671"/>
              <a:gd name="connsiteX5" fmla="*/ 1293935 w 2217767"/>
              <a:gd name="connsiteY5" fmla="*/ 2597150 h 3198671"/>
              <a:gd name="connsiteX6" fmla="*/ 654172 w 2217767"/>
              <a:gd name="connsiteY6" fmla="*/ 2590800 h 3198671"/>
              <a:gd name="connsiteX0" fmla="*/ 2009897 w 2363753"/>
              <a:gd name="connsiteY0" fmla="*/ 1862137 h 3198671"/>
              <a:gd name="connsiteX1" fmla="*/ 1613022 w 2363753"/>
              <a:gd name="connsiteY1" fmla="*/ 2422525 h 3198671"/>
              <a:gd name="connsiteX2" fmla="*/ 2109909 w 2363753"/>
              <a:gd name="connsiteY2" fmla="*/ 1330326 h 3198671"/>
              <a:gd name="connsiteX3" fmla="*/ 123 w 2363753"/>
              <a:gd name="connsiteY3" fmla="*/ 0 h 3198671"/>
              <a:gd name="connsiteX4" fmla="*/ 726 w 2363753"/>
              <a:gd name="connsiteY4" fmla="*/ 2548301 h 3198671"/>
              <a:gd name="connsiteX5" fmla="*/ 1293935 w 2363753"/>
              <a:gd name="connsiteY5" fmla="*/ 2597150 h 3198671"/>
              <a:gd name="connsiteX6" fmla="*/ 654172 w 2363753"/>
              <a:gd name="connsiteY6" fmla="*/ 2590800 h 3198671"/>
              <a:gd name="connsiteX0" fmla="*/ 2009897 w 2471866"/>
              <a:gd name="connsiteY0" fmla="*/ 1862137 h 3198671"/>
              <a:gd name="connsiteX1" fmla="*/ 1613022 w 2471866"/>
              <a:gd name="connsiteY1" fmla="*/ 2422525 h 3198671"/>
              <a:gd name="connsiteX2" fmla="*/ 2109909 w 2471866"/>
              <a:gd name="connsiteY2" fmla="*/ 1330326 h 3198671"/>
              <a:gd name="connsiteX3" fmla="*/ 123 w 2471866"/>
              <a:gd name="connsiteY3" fmla="*/ 0 h 3198671"/>
              <a:gd name="connsiteX4" fmla="*/ 726 w 2471866"/>
              <a:gd name="connsiteY4" fmla="*/ 2548301 h 3198671"/>
              <a:gd name="connsiteX5" fmla="*/ 1293935 w 2471866"/>
              <a:gd name="connsiteY5" fmla="*/ 2597150 h 3198671"/>
              <a:gd name="connsiteX6" fmla="*/ 654172 w 2471866"/>
              <a:gd name="connsiteY6" fmla="*/ 2590800 h 3198671"/>
              <a:gd name="connsiteX0" fmla="*/ 2009897 w 2475386"/>
              <a:gd name="connsiteY0" fmla="*/ 1862137 h 3198671"/>
              <a:gd name="connsiteX1" fmla="*/ 1613022 w 2475386"/>
              <a:gd name="connsiteY1" fmla="*/ 2422525 h 3198671"/>
              <a:gd name="connsiteX2" fmla="*/ 2109909 w 2475386"/>
              <a:gd name="connsiteY2" fmla="*/ 1330326 h 3198671"/>
              <a:gd name="connsiteX3" fmla="*/ 123 w 2475386"/>
              <a:gd name="connsiteY3" fmla="*/ 0 h 3198671"/>
              <a:gd name="connsiteX4" fmla="*/ 726 w 2475386"/>
              <a:gd name="connsiteY4" fmla="*/ 2548301 h 3198671"/>
              <a:gd name="connsiteX5" fmla="*/ 1293935 w 2475386"/>
              <a:gd name="connsiteY5" fmla="*/ 2597150 h 3198671"/>
              <a:gd name="connsiteX6" fmla="*/ 654172 w 2475386"/>
              <a:gd name="connsiteY6" fmla="*/ 2590800 h 3198671"/>
              <a:gd name="connsiteX0" fmla="*/ 2009897 w 2476806"/>
              <a:gd name="connsiteY0" fmla="*/ 1862137 h 3198671"/>
              <a:gd name="connsiteX1" fmla="*/ 1613022 w 2476806"/>
              <a:gd name="connsiteY1" fmla="*/ 2422525 h 3198671"/>
              <a:gd name="connsiteX2" fmla="*/ 2109909 w 2476806"/>
              <a:gd name="connsiteY2" fmla="*/ 1330326 h 3198671"/>
              <a:gd name="connsiteX3" fmla="*/ 123 w 2476806"/>
              <a:gd name="connsiteY3" fmla="*/ 0 h 3198671"/>
              <a:gd name="connsiteX4" fmla="*/ 726 w 2476806"/>
              <a:gd name="connsiteY4" fmla="*/ 2548301 h 3198671"/>
              <a:gd name="connsiteX5" fmla="*/ 1293935 w 2476806"/>
              <a:gd name="connsiteY5" fmla="*/ 2597150 h 3198671"/>
              <a:gd name="connsiteX6" fmla="*/ 654172 w 2476806"/>
              <a:gd name="connsiteY6" fmla="*/ 2590800 h 3198671"/>
              <a:gd name="connsiteX0" fmla="*/ 2009897 w 2476426"/>
              <a:gd name="connsiteY0" fmla="*/ 1862137 h 3198671"/>
              <a:gd name="connsiteX1" fmla="*/ 1613022 w 2476426"/>
              <a:gd name="connsiteY1" fmla="*/ 2422525 h 3198671"/>
              <a:gd name="connsiteX2" fmla="*/ 2109909 w 2476426"/>
              <a:gd name="connsiteY2" fmla="*/ 1330326 h 3198671"/>
              <a:gd name="connsiteX3" fmla="*/ 123 w 2476426"/>
              <a:gd name="connsiteY3" fmla="*/ 0 h 3198671"/>
              <a:gd name="connsiteX4" fmla="*/ 726 w 2476426"/>
              <a:gd name="connsiteY4" fmla="*/ 2548301 h 3198671"/>
              <a:gd name="connsiteX5" fmla="*/ 1293935 w 2476426"/>
              <a:gd name="connsiteY5" fmla="*/ 2597150 h 3198671"/>
              <a:gd name="connsiteX6" fmla="*/ 654172 w 2476426"/>
              <a:gd name="connsiteY6" fmla="*/ 2590800 h 3198671"/>
              <a:gd name="connsiteX0" fmla="*/ 2009897 w 2475858"/>
              <a:gd name="connsiteY0" fmla="*/ 1862137 h 3198671"/>
              <a:gd name="connsiteX1" fmla="*/ 1613022 w 2475858"/>
              <a:gd name="connsiteY1" fmla="*/ 2422525 h 3198671"/>
              <a:gd name="connsiteX2" fmla="*/ 2109909 w 2475858"/>
              <a:gd name="connsiteY2" fmla="*/ 1330326 h 3198671"/>
              <a:gd name="connsiteX3" fmla="*/ 123 w 2475858"/>
              <a:gd name="connsiteY3" fmla="*/ 0 h 3198671"/>
              <a:gd name="connsiteX4" fmla="*/ 726 w 2475858"/>
              <a:gd name="connsiteY4" fmla="*/ 2548301 h 3198671"/>
              <a:gd name="connsiteX5" fmla="*/ 1293935 w 2475858"/>
              <a:gd name="connsiteY5" fmla="*/ 2597150 h 3198671"/>
              <a:gd name="connsiteX6" fmla="*/ 654172 w 2475858"/>
              <a:gd name="connsiteY6" fmla="*/ 2590800 h 3198671"/>
              <a:gd name="connsiteX0" fmla="*/ 2101281 w 2567242"/>
              <a:gd name="connsiteY0" fmla="*/ 1862137 h 3020044"/>
              <a:gd name="connsiteX1" fmla="*/ 1704406 w 2567242"/>
              <a:gd name="connsiteY1" fmla="*/ 2422525 h 3020044"/>
              <a:gd name="connsiteX2" fmla="*/ 2201293 w 2567242"/>
              <a:gd name="connsiteY2" fmla="*/ 1330326 h 3020044"/>
              <a:gd name="connsiteX3" fmla="*/ 91507 w 2567242"/>
              <a:gd name="connsiteY3" fmla="*/ 0 h 3020044"/>
              <a:gd name="connsiteX4" fmla="*/ 92110 w 2567242"/>
              <a:gd name="connsiteY4" fmla="*/ 2548301 h 3020044"/>
              <a:gd name="connsiteX5" fmla="*/ 1331344 w 2567242"/>
              <a:gd name="connsiteY5" fmla="*/ 2587625 h 3020044"/>
              <a:gd name="connsiteX6" fmla="*/ 745556 w 2567242"/>
              <a:gd name="connsiteY6" fmla="*/ 2590800 h 3020044"/>
              <a:gd name="connsiteX0" fmla="*/ 2009818 w 2475779"/>
              <a:gd name="connsiteY0" fmla="*/ 1862137 h 3195972"/>
              <a:gd name="connsiteX1" fmla="*/ 1612943 w 2475779"/>
              <a:gd name="connsiteY1" fmla="*/ 2422525 h 3195972"/>
              <a:gd name="connsiteX2" fmla="*/ 2109830 w 2475779"/>
              <a:gd name="connsiteY2" fmla="*/ 1330326 h 3195972"/>
              <a:gd name="connsiteX3" fmla="*/ 44 w 2475779"/>
              <a:gd name="connsiteY3" fmla="*/ 0 h 3195972"/>
              <a:gd name="connsiteX4" fmla="*/ 647 w 2475779"/>
              <a:gd name="connsiteY4" fmla="*/ 2548301 h 3195972"/>
              <a:gd name="connsiteX5" fmla="*/ 1239881 w 2475779"/>
              <a:gd name="connsiteY5" fmla="*/ 2587625 h 3195972"/>
              <a:gd name="connsiteX6" fmla="*/ 654093 w 2475779"/>
              <a:gd name="connsiteY6" fmla="*/ 2590800 h 3195972"/>
              <a:gd name="connsiteX0" fmla="*/ 2012307 w 2478268"/>
              <a:gd name="connsiteY0" fmla="*/ 1862137 h 3195948"/>
              <a:gd name="connsiteX1" fmla="*/ 1615432 w 2478268"/>
              <a:gd name="connsiteY1" fmla="*/ 2422525 h 3195948"/>
              <a:gd name="connsiteX2" fmla="*/ 2112319 w 2478268"/>
              <a:gd name="connsiteY2" fmla="*/ 1330326 h 3195948"/>
              <a:gd name="connsiteX3" fmla="*/ 2533 w 2478268"/>
              <a:gd name="connsiteY3" fmla="*/ 0 h 3195948"/>
              <a:gd name="connsiteX4" fmla="*/ 3136 w 2478268"/>
              <a:gd name="connsiteY4" fmla="*/ 2548301 h 3195948"/>
              <a:gd name="connsiteX5" fmla="*/ 1242370 w 2478268"/>
              <a:gd name="connsiteY5" fmla="*/ 2587625 h 3195948"/>
              <a:gd name="connsiteX6" fmla="*/ 656582 w 2478268"/>
              <a:gd name="connsiteY6" fmla="*/ 2590800 h 3195948"/>
              <a:gd name="connsiteX0" fmla="*/ 2012307 w 2478268"/>
              <a:gd name="connsiteY0" fmla="*/ 1862137 h 3195932"/>
              <a:gd name="connsiteX1" fmla="*/ 1615432 w 2478268"/>
              <a:gd name="connsiteY1" fmla="*/ 2422525 h 3195932"/>
              <a:gd name="connsiteX2" fmla="*/ 2112319 w 2478268"/>
              <a:gd name="connsiteY2" fmla="*/ 1330326 h 3195932"/>
              <a:gd name="connsiteX3" fmla="*/ 2533 w 2478268"/>
              <a:gd name="connsiteY3" fmla="*/ 0 h 3195932"/>
              <a:gd name="connsiteX4" fmla="*/ 3136 w 2478268"/>
              <a:gd name="connsiteY4" fmla="*/ 2548301 h 3195932"/>
              <a:gd name="connsiteX5" fmla="*/ 1242370 w 2478268"/>
              <a:gd name="connsiteY5" fmla="*/ 2587625 h 3195932"/>
              <a:gd name="connsiteX6" fmla="*/ 656582 w 2478268"/>
              <a:gd name="connsiteY6" fmla="*/ 2590800 h 3195932"/>
              <a:gd name="connsiteX0" fmla="*/ 2012307 w 2478268"/>
              <a:gd name="connsiteY0" fmla="*/ 1862137 h 3195932"/>
              <a:gd name="connsiteX1" fmla="*/ 1615432 w 2478268"/>
              <a:gd name="connsiteY1" fmla="*/ 2422525 h 3195932"/>
              <a:gd name="connsiteX2" fmla="*/ 2112319 w 2478268"/>
              <a:gd name="connsiteY2" fmla="*/ 1330326 h 3195932"/>
              <a:gd name="connsiteX3" fmla="*/ 2533 w 2478268"/>
              <a:gd name="connsiteY3" fmla="*/ 0 h 3195932"/>
              <a:gd name="connsiteX4" fmla="*/ 3136 w 2478268"/>
              <a:gd name="connsiteY4" fmla="*/ 2548301 h 3195932"/>
              <a:gd name="connsiteX5" fmla="*/ 1242370 w 2478268"/>
              <a:gd name="connsiteY5" fmla="*/ 2587625 h 3195932"/>
              <a:gd name="connsiteX6" fmla="*/ 656582 w 2478268"/>
              <a:gd name="connsiteY6" fmla="*/ 2590800 h 3195932"/>
              <a:gd name="connsiteX0" fmla="*/ 2012307 w 2478268"/>
              <a:gd name="connsiteY0" fmla="*/ 1862137 h 3195940"/>
              <a:gd name="connsiteX1" fmla="*/ 1615432 w 2478268"/>
              <a:gd name="connsiteY1" fmla="*/ 2422525 h 3195940"/>
              <a:gd name="connsiteX2" fmla="*/ 2112319 w 2478268"/>
              <a:gd name="connsiteY2" fmla="*/ 1330326 h 3195940"/>
              <a:gd name="connsiteX3" fmla="*/ 2533 w 2478268"/>
              <a:gd name="connsiteY3" fmla="*/ 0 h 3195940"/>
              <a:gd name="connsiteX4" fmla="*/ 3136 w 2478268"/>
              <a:gd name="connsiteY4" fmla="*/ 2548301 h 3195940"/>
              <a:gd name="connsiteX5" fmla="*/ 1242370 w 2478268"/>
              <a:gd name="connsiteY5" fmla="*/ 2587625 h 3195940"/>
              <a:gd name="connsiteX6" fmla="*/ 656582 w 2478268"/>
              <a:gd name="connsiteY6" fmla="*/ 2590800 h 3195940"/>
              <a:gd name="connsiteX0" fmla="*/ 2096577 w 2562538"/>
              <a:gd name="connsiteY0" fmla="*/ 1862137 h 3022156"/>
              <a:gd name="connsiteX1" fmla="*/ 1699702 w 2562538"/>
              <a:gd name="connsiteY1" fmla="*/ 2422525 h 3022156"/>
              <a:gd name="connsiteX2" fmla="*/ 2196589 w 2562538"/>
              <a:gd name="connsiteY2" fmla="*/ 1330326 h 3022156"/>
              <a:gd name="connsiteX3" fmla="*/ 86803 w 2562538"/>
              <a:gd name="connsiteY3" fmla="*/ 0 h 3022156"/>
              <a:gd name="connsiteX4" fmla="*/ 87406 w 2562538"/>
              <a:gd name="connsiteY4" fmla="*/ 2548301 h 3022156"/>
              <a:gd name="connsiteX5" fmla="*/ 1263140 w 2562538"/>
              <a:gd name="connsiteY5" fmla="*/ 2590800 h 3022156"/>
              <a:gd name="connsiteX6" fmla="*/ 740852 w 2562538"/>
              <a:gd name="connsiteY6" fmla="*/ 2590800 h 3022156"/>
              <a:gd name="connsiteX0" fmla="*/ 2096577 w 2562538"/>
              <a:gd name="connsiteY0" fmla="*/ 1862137 h 2750156"/>
              <a:gd name="connsiteX1" fmla="*/ 1699702 w 2562538"/>
              <a:gd name="connsiteY1" fmla="*/ 2422525 h 2750156"/>
              <a:gd name="connsiteX2" fmla="*/ 2196589 w 2562538"/>
              <a:gd name="connsiteY2" fmla="*/ 1330326 h 2750156"/>
              <a:gd name="connsiteX3" fmla="*/ 86803 w 2562538"/>
              <a:gd name="connsiteY3" fmla="*/ 0 h 2750156"/>
              <a:gd name="connsiteX4" fmla="*/ 87406 w 2562538"/>
              <a:gd name="connsiteY4" fmla="*/ 2548301 h 2750156"/>
              <a:gd name="connsiteX5" fmla="*/ 1263140 w 2562538"/>
              <a:gd name="connsiteY5" fmla="*/ 2590800 h 2750156"/>
              <a:gd name="connsiteX6" fmla="*/ 693227 w 2562538"/>
              <a:gd name="connsiteY6" fmla="*/ 2590800 h 2750156"/>
              <a:gd name="connsiteX0" fmla="*/ 2010135 w 2476096"/>
              <a:gd name="connsiteY0" fmla="*/ 1862137 h 2970016"/>
              <a:gd name="connsiteX1" fmla="*/ 1613260 w 2476096"/>
              <a:gd name="connsiteY1" fmla="*/ 2422525 h 2970016"/>
              <a:gd name="connsiteX2" fmla="*/ 2110147 w 2476096"/>
              <a:gd name="connsiteY2" fmla="*/ 1330326 h 2970016"/>
              <a:gd name="connsiteX3" fmla="*/ 361 w 2476096"/>
              <a:gd name="connsiteY3" fmla="*/ 0 h 2970016"/>
              <a:gd name="connsiteX4" fmla="*/ 964 w 2476096"/>
              <a:gd name="connsiteY4" fmla="*/ 2548301 h 2970016"/>
              <a:gd name="connsiteX5" fmla="*/ 1176698 w 2476096"/>
              <a:gd name="connsiteY5" fmla="*/ 2590800 h 2970016"/>
              <a:gd name="connsiteX6" fmla="*/ 606785 w 2476096"/>
              <a:gd name="connsiteY6" fmla="*/ 2590800 h 2970016"/>
              <a:gd name="connsiteX0" fmla="*/ 2010135 w 2476096"/>
              <a:gd name="connsiteY0" fmla="*/ 1862137 h 3193797"/>
              <a:gd name="connsiteX1" fmla="*/ 1613260 w 2476096"/>
              <a:gd name="connsiteY1" fmla="*/ 2422525 h 3193797"/>
              <a:gd name="connsiteX2" fmla="*/ 2110147 w 2476096"/>
              <a:gd name="connsiteY2" fmla="*/ 1330326 h 3193797"/>
              <a:gd name="connsiteX3" fmla="*/ 361 w 2476096"/>
              <a:gd name="connsiteY3" fmla="*/ 0 h 3193797"/>
              <a:gd name="connsiteX4" fmla="*/ 964 w 2476096"/>
              <a:gd name="connsiteY4" fmla="*/ 2548301 h 3193797"/>
              <a:gd name="connsiteX5" fmla="*/ 1176698 w 2476096"/>
              <a:gd name="connsiteY5" fmla="*/ 2590800 h 3193797"/>
              <a:gd name="connsiteX6" fmla="*/ 606785 w 2476096"/>
              <a:gd name="connsiteY6" fmla="*/ 2590800 h 3193797"/>
              <a:gd name="connsiteX0" fmla="*/ 2010135 w 2476096"/>
              <a:gd name="connsiteY0" fmla="*/ 1862137 h 3177801"/>
              <a:gd name="connsiteX1" fmla="*/ 1613260 w 2476096"/>
              <a:gd name="connsiteY1" fmla="*/ 2422525 h 3177801"/>
              <a:gd name="connsiteX2" fmla="*/ 2110147 w 2476096"/>
              <a:gd name="connsiteY2" fmla="*/ 1330326 h 3177801"/>
              <a:gd name="connsiteX3" fmla="*/ 361 w 2476096"/>
              <a:gd name="connsiteY3" fmla="*/ 0 h 3177801"/>
              <a:gd name="connsiteX4" fmla="*/ 964 w 2476096"/>
              <a:gd name="connsiteY4" fmla="*/ 2548301 h 3177801"/>
              <a:gd name="connsiteX5" fmla="*/ 1176698 w 2476096"/>
              <a:gd name="connsiteY5" fmla="*/ 2590800 h 3177801"/>
              <a:gd name="connsiteX6" fmla="*/ 606785 w 2476096"/>
              <a:gd name="connsiteY6" fmla="*/ 2590800 h 3177801"/>
              <a:gd name="connsiteX0" fmla="*/ 2010135 w 2476096"/>
              <a:gd name="connsiteY0" fmla="*/ 1862137 h 3164301"/>
              <a:gd name="connsiteX1" fmla="*/ 1613260 w 2476096"/>
              <a:gd name="connsiteY1" fmla="*/ 2422525 h 3164301"/>
              <a:gd name="connsiteX2" fmla="*/ 2110147 w 2476096"/>
              <a:gd name="connsiteY2" fmla="*/ 1330326 h 3164301"/>
              <a:gd name="connsiteX3" fmla="*/ 361 w 2476096"/>
              <a:gd name="connsiteY3" fmla="*/ 0 h 3164301"/>
              <a:gd name="connsiteX4" fmla="*/ 964 w 2476096"/>
              <a:gd name="connsiteY4" fmla="*/ 2548301 h 3164301"/>
              <a:gd name="connsiteX5" fmla="*/ 1176698 w 2476096"/>
              <a:gd name="connsiteY5" fmla="*/ 2590800 h 3164301"/>
              <a:gd name="connsiteX6" fmla="*/ 606785 w 2476096"/>
              <a:gd name="connsiteY6" fmla="*/ 2590800 h 3164301"/>
              <a:gd name="connsiteX0" fmla="*/ 2010135 w 2476096"/>
              <a:gd name="connsiteY0" fmla="*/ 1862137 h 3159846"/>
              <a:gd name="connsiteX1" fmla="*/ 1613260 w 2476096"/>
              <a:gd name="connsiteY1" fmla="*/ 2422525 h 3159846"/>
              <a:gd name="connsiteX2" fmla="*/ 2110147 w 2476096"/>
              <a:gd name="connsiteY2" fmla="*/ 1330326 h 3159846"/>
              <a:gd name="connsiteX3" fmla="*/ 361 w 2476096"/>
              <a:gd name="connsiteY3" fmla="*/ 0 h 3159846"/>
              <a:gd name="connsiteX4" fmla="*/ 964 w 2476096"/>
              <a:gd name="connsiteY4" fmla="*/ 2548301 h 3159846"/>
              <a:gd name="connsiteX5" fmla="*/ 1176698 w 2476096"/>
              <a:gd name="connsiteY5" fmla="*/ 2590800 h 3159846"/>
              <a:gd name="connsiteX6" fmla="*/ 606785 w 2476096"/>
              <a:gd name="connsiteY6" fmla="*/ 2590800 h 3159846"/>
              <a:gd name="connsiteX0" fmla="*/ 2009829 w 2475790"/>
              <a:gd name="connsiteY0" fmla="*/ 1862137 h 3133569"/>
              <a:gd name="connsiteX1" fmla="*/ 1612954 w 2475790"/>
              <a:gd name="connsiteY1" fmla="*/ 2422525 h 3133569"/>
              <a:gd name="connsiteX2" fmla="*/ 2109841 w 2475790"/>
              <a:gd name="connsiteY2" fmla="*/ 1330326 h 3133569"/>
              <a:gd name="connsiteX3" fmla="*/ 55 w 2475790"/>
              <a:gd name="connsiteY3" fmla="*/ 0 h 3133569"/>
              <a:gd name="connsiteX4" fmla="*/ 658 w 2475790"/>
              <a:gd name="connsiteY4" fmla="*/ 2548301 h 3133569"/>
              <a:gd name="connsiteX5" fmla="*/ 1176392 w 2475790"/>
              <a:gd name="connsiteY5" fmla="*/ 2590800 h 3133569"/>
              <a:gd name="connsiteX6" fmla="*/ 606479 w 2475790"/>
              <a:gd name="connsiteY6" fmla="*/ 2590800 h 3133569"/>
              <a:gd name="connsiteX0" fmla="*/ 2010068 w 2476029"/>
              <a:gd name="connsiteY0" fmla="*/ 1862137 h 3133572"/>
              <a:gd name="connsiteX1" fmla="*/ 1613193 w 2476029"/>
              <a:gd name="connsiteY1" fmla="*/ 2422525 h 3133572"/>
              <a:gd name="connsiteX2" fmla="*/ 2110080 w 2476029"/>
              <a:gd name="connsiteY2" fmla="*/ 1330326 h 3133572"/>
              <a:gd name="connsiteX3" fmla="*/ 294 w 2476029"/>
              <a:gd name="connsiteY3" fmla="*/ 0 h 3133572"/>
              <a:gd name="connsiteX4" fmla="*/ 897 w 2476029"/>
              <a:gd name="connsiteY4" fmla="*/ 2548301 h 3133572"/>
              <a:gd name="connsiteX5" fmla="*/ 1176631 w 2476029"/>
              <a:gd name="connsiteY5" fmla="*/ 2590800 h 3133572"/>
              <a:gd name="connsiteX6" fmla="*/ 606718 w 2476029"/>
              <a:gd name="connsiteY6" fmla="*/ 2590800 h 3133572"/>
              <a:gd name="connsiteX0" fmla="*/ 2010068 w 2476029"/>
              <a:gd name="connsiteY0" fmla="*/ 1862137 h 3161222"/>
              <a:gd name="connsiteX1" fmla="*/ 1613193 w 2476029"/>
              <a:gd name="connsiteY1" fmla="*/ 2422525 h 3161222"/>
              <a:gd name="connsiteX2" fmla="*/ 2110080 w 2476029"/>
              <a:gd name="connsiteY2" fmla="*/ 1330326 h 3161222"/>
              <a:gd name="connsiteX3" fmla="*/ 294 w 2476029"/>
              <a:gd name="connsiteY3" fmla="*/ 0 h 3161222"/>
              <a:gd name="connsiteX4" fmla="*/ 897 w 2476029"/>
              <a:gd name="connsiteY4" fmla="*/ 2548301 h 3161222"/>
              <a:gd name="connsiteX5" fmla="*/ 1176631 w 2476029"/>
              <a:gd name="connsiteY5" fmla="*/ 2590800 h 3161222"/>
              <a:gd name="connsiteX6" fmla="*/ 606718 w 2476029"/>
              <a:gd name="connsiteY6" fmla="*/ 2590800 h 3161222"/>
              <a:gd name="connsiteX0" fmla="*/ 2010068 w 2476029"/>
              <a:gd name="connsiteY0" fmla="*/ 1862137 h 3176514"/>
              <a:gd name="connsiteX1" fmla="*/ 1613193 w 2476029"/>
              <a:gd name="connsiteY1" fmla="*/ 2422525 h 3176514"/>
              <a:gd name="connsiteX2" fmla="*/ 2110080 w 2476029"/>
              <a:gd name="connsiteY2" fmla="*/ 1330326 h 3176514"/>
              <a:gd name="connsiteX3" fmla="*/ 294 w 2476029"/>
              <a:gd name="connsiteY3" fmla="*/ 0 h 3176514"/>
              <a:gd name="connsiteX4" fmla="*/ 897 w 2476029"/>
              <a:gd name="connsiteY4" fmla="*/ 2548301 h 3176514"/>
              <a:gd name="connsiteX5" fmla="*/ 1176631 w 2476029"/>
              <a:gd name="connsiteY5" fmla="*/ 2590800 h 3176514"/>
              <a:gd name="connsiteX6" fmla="*/ 606718 w 2476029"/>
              <a:gd name="connsiteY6" fmla="*/ 2590800 h 3176514"/>
              <a:gd name="connsiteX0" fmla="*/ 2010068 w 2476029"/>
              <a:gd name="connsiteY0" fmla="*/ 1862137 h 3188415"/>
              <a:gd name="connsiteX1" fmla="*/ 1613193 w 2476029"/>
              <a:gd name="connsiteY1" fmla="*/ 2422525 h 3188415"/>
              <a:gd name="connsiteX2" fmla="*/ 2110080 w 2476029"/>
              <a:gd name="connsiteY2" fmla="*/ 1330326 h 3188415"/>
              <a:gd name="connsiteX3" fmla="*/ 294 w 2476029"/>
              <a:gd name="connsiteY3" fmla="*/ 0 h 3188415"/>
              <a:gd name="connsiteX4" fmla="*/ 897 w 2476029"/>
              <a:gd name="connsiteY4" fmla="*/ 2548301 h 3188415"/>
              <a:gd name="connsiteX5" fmla="*/ 1176631 w 2476029"/>
              <a:gd name="connsiteY5" fmla="*/ 2590800 h 3188415"/>
              <a:gd name="connsiteX6" fmla="*/ 606718 w 2476029"/>
              <a:gd name="connsiteY6" fmla="*/ 2590800 h 3188415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202843"/>
              <a:gd name="connsiteX1" fmla="*/ 1613193 w 2476029"/>
              <a:gd name="connsiteY1" fmla="*/ 2422525 h 3202843"/>
              <a:gd name="connsiteX2" fmla="*/ 2110080 w 2476029"/>
              <a:gd name="connsiteY2" fmla="*/ 1330326 h 3202843"/>
              <a:gd name="connsiteX3" fmla="*/ 294 w 2476029"/>
              <a:gd name="connsiteY3" fmla="*/ 0 h 3202843"/>
              <a:gd name="connsiteX4" fmla="*/ 897 w 2476029"/>
              <a:gd name="connsiteY4" fmla="*/ 2548301 h 3202843"/>
              <a:gd name="connsiteX5" fmla="*/ 1176631 w 2476029"/>
              <a:gd name="connsiteY5" fmla="*/ 2590800 h 3202843"/>
              <a:gd name="connsiteX6" fmla="*/ 606718 w 2476029"/>
              <a:gd name="connsiteY6" fmla="*/ 2590800 h 3202843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257214"/>
              <a:gd name="connsiteY0" fmla="*/ 1862137 h 3196812"/>
              <a:gd name="connsiteX1" fmla="*/ 1635418 w 2257214"/>
              <a:gd name="connsiteY1" fmla="*/ 2330450 h 3196812"/>
              <a:gd name="connsiteX2" fmla="*/ 2110080 w 2257214"/>
              <a:gd name="connsiteY2" fmla="*/ 1330326 h 3196812"/>
              <a:gd name="connsiteX3" fmla="*/ 294 w 2257214"/>
              <a:gd name="connsiteY3" fmla="*/ 0 h 3196812"/>
              <a:gd name="connsiteX4" fmla="*/ 897 w 2257214"/>
              <a:gd name="connsiteY4" fmla="*/ 2548301 h 3196812"/>
              <a:gd name="connsiteX5" fmla="*/ 1176631 w 2257214"/>
              <a:gd name="connsiteY5" fmla="*/ 2590800 h 3196812"/>
              <a:gd name="connsiteX6" fmla="*/ 606718 w 2257214"/>
              <a:gd name="connsiteY6" fmla="*/ 2590800 h 3196812"/>
              <a:gd name="connsiteX0" fmla="*/ 2010068 w 2254991"/>
              <a:gd name="connsiteY0" fmla="*/ 1862137 h 3196812"/>
              <a:gd name="connsiteX1" fmla="*/ 1629068 w 2254991"/>
              <a:gd name="connsiteY1" fmla="*/ 2324100 h 3196812"/>
              <a:gd name="connsiteX2" fmla="*/ 2110080 w 2254991"/>
              <a:gd name="connsiteY2" fmla="*/ 1330326 h 3196812"/>
              <a:gd name="connsiteX3" fmla="*/ 294 w 2254991"/>
              <a:gd name="connsiteY3" fmla="*/ 0 h 3196812"/>
              <a:gd name="connsiteX4" fmla="*/ 897 w 2254991"/>
              <a:gd name="connsiteY4" fmla="*/ 2548301 h 3196812"/>
              <a:gd name="connsiteX5" fmla="*/ 1176631 w 2254991"/>
              <a:gd name="connsiteY5" fmla="*/ 2590800 h 3196812"/>
              <a:gd name="connsiteX6" fmla="*/ 606718 w 2254991"/>
              <a:gd name="connsiteY6" fmla="*/ 2590800 h 3196812"/>
              <a:gd name="connsiteX0" fmla="*/ 2010068 w 2452468"/>
              <a:gd name="connsiteY0" fmla="*/ 1862137 h 3196812"/>
              <a:gd name="connsiteX1" fmla="*/ 1629068 w 2452468"/>
              <a:gd name="connsiteY1" fmla="*/ 2324100 h 3196812"/>
              <a:gd name="connsiteX2" fmla="*/ 2110080 w 2452468"/>
              <a:gd name="connsiteY2" fmla="*/ 1330326 h 3196812"/>
              <a:gd name="connsiteX3" fmla="*/ 294 w 2452468"/>
              <a:gd name="connsiteY3" fmla="*/ 0 h 3196812"/>
              <a:gd name="connsiteX4" fmla="*/ 897 w 2452468"/>
              <a:gd name="connsiteY4" fmla="*/ 2548301 h 3196812"/>
              <a:gd name="connsiteX5" fmla="*/ 1176631 w 2452468"/>
              <a:gd name="connsiteY5" fmla="*/ 2590800 h 3196812"/>
              <a:gd name="connsiteX6" fmla="*/ 606718 w 2452468"/>
              <a:gd name="connsiteY6" fmla="*/ 2590800 h 3196812"/>
              <a:gd name="connsiteX0" fmla="*/ 2010068 w 2455290"/>
              <a:gd name="connsiteY0" fmla="*/ 1862137 h 3196812"/>
              <a:gd name="connsiteX1" fmla="*/ 1629068 w 2455290"/>
              <a:gd name="connsiteY1" fmla="*/ 2324100 h 3196812"/>
              <a:gd name="connsiteX2" fmla="*/ 2110080 w 2455290"/>
              <a:gd name="connsiteY2" fmla="*/ 1330326 h 3196812"/>
              <a:gd name="connsiteX3" fmla="*/ 294 w 2455290"/>
              <a:gd name="connsiteY3" fmla="*/ 0 h 3196812"/>
              <a:gd name="connsiteX4" fmla="*/ 897 w 2455290"/>
              <a:gd name="connsiteY4" fmla="*/ 2548301 h 3196812"/>
              <a:gd name="connsiteX5" fmla="*/ 1176631 w 2455290"/>
              <a:gd name="connsiteY5" fmla="*/ 2590800 h 3196812"/>
              <a:gd name="connsiteX6" fmla="*/ 606718 w 2455290"/>
              <a:gd name="connsiteY6" fmla="*/ 2590800 h 3196812"/>
              <a:gd name="connsiteX0" fmla="*/ 2010068 w 2458112"/>
              <a:gd name="connsiteY0" fmla="*/ 1862137 h 3196812"/>
              <a:gd name="connsiteX1" fmla="*/ 1629068 w 2458112"/>
              <a:gd name="connsiteY1" fmla="*/ 2324100 h 3196812"/>
              <a:gd name="connsiteX2" fmla="*/ 2110080 w 2458112"/>
              <a:gd name="connsiteY2" fmla="*/ 1330326 h 3196812"/>
              <a:gd name="connsiteX3" fmla="*/ 294 w 2458112"/>
              <a:gd name="connsiteY3" fmla="*/ 0 h 3196812"/>
              <a:gd name="connsiteX4" fmla="*/ 897 w 2458112"/>
              <a:gd name="connsiteY4" fmla="*/ 2548301 h 3196812"/>
              <a:gd name="connsiteX5" fmla="*/ 1176631 w 2458112"/>
              <a:gd name="connsiteY5" fmla="*/ 2590800 h 3196812"/>
              <a:gd name="connsiteX6" fmla="*/ 606718 w 2458112"/>
              <a:gd name="connsiteY6" fmla="*/ 2590800 h 3196812"/>
              <a:gd name="connsiteX0" fmla="*/ 2010068 w 2454407"/>
              <a:gd name="connsiteY0" fmla="*/ 1862137 h 3196812"/>
              <a:gd name="connsiteX1" fmla="*/ 1629068 w 2454407"/>
              <a:gd name="connsiteY1" fmla="*/ 2324100 h 3196812"/>
              <a:gd name="connsiteX2" fmla="*/ 2110080 w 2454407"/>
              <a:gd name="connsiteY2" fmla="*/ 1330326 h 3196812"/>
              <a:gd name="connsiteX3" fmla="*/ 294 w 2454407"/>
              <a:gd name="connsiteY3" fmla="*/ 0 h 3196812"/>
              <a:gd name="connsiteX4" fmla="*/ 897 w 2454407"/>
              <a:gd name="connsiteY4" fmla="*/ 2548301 h 3196812"/>
              <a:gd name="connsiteX5" fmla="*/ 1176631 w 2454407"/>
              <a:gd name="connsiteY5" fmla="*/ 2590800 h 3196812"/>
              <a:gd name="connsiteX6" fmla="*/ 606718 w 2454407"/>
              <a:gd name="connsiteY6" fmla="*/ 2590800 h 3196812"/>
              <a:gd name="connsiteX0" fmla="*/ 2010068 w 2457011"/>
              <a:gd name="connsiteY0" fmla="*/ 1862137 h 3196812"/>
              <a:gd name="connsiteX1" fmla="*/ 1629068 w 2457011"/>
              <a:gd name="connsiteY1" fmla="*/ 2324100 h 3196812"/>
              <a:gd name="connsiteX2" fmla="*/ 2110080 w 2457011"/>
              <a:gd name="connsiteY2" fmla="*/ 1330326 h 3196812"/>
              <a:gd name="connsiteX3" fmla="*/ 294 w 2457011"/>
              <a:gd name="connsiteY3" fmla="*/ 0 h 3196812"/>
              <a:gd name="connsiteX4" fmla="*/ 897 w 2457011"/>
              <a:gd name="connsiteY4" fmla="*/ 2548301 h 3196812"/>
              <a:gd name="connsiteX5" fmla="*/ 1176631 w 2457011"/>
              <a:gd name="connsiteY5" fmla="*/ 2590800 h 3196812"/>
              <a:gd name="connsiteX6" fmla="*/ 606718 w 2457011"/>
              <a:gd name="connsiteY6" fmla="*/ 2590800 h 3196812"/>
              <a:gd name="connsiteX0" fmla="*/ 2010068 w 2457362"/>
              <a:gd name="connsiteY0" fmla="*/ 1862137 h 3196812"/>
              <a:gd name="connsiteX1" fmla="*/ 1629068 w 2457362"/>
              <a:gd name="connsiteY1" fmla="*/ 2324100 h 3196812"/>
              <a:gd name="connsiteX2" fmla="*/ 2110080 w 2457362"/>
              <a:gd name="connsiteY2" fmla="*/ 1330326 h 3196812"/>
              <a:gd name="connsiteX3" fmla="*/ 294 w 2457362"/>
              <a:gd name="connsiteY3" fmla="*/ 0 h 3196812"/>
              <a:gd name="connsiteX4" fmla="*/ 897 w 2457362"/>
              <a:gd name="connsiteY4" fmla="*/ 2548301 h 3196812"/>
              <a:gd name="connsiteX5" fmla="*/ 1176631 w 2457362"/>
              <a:gd name="connsiteY5" fmla="*/ 2590800 h 3196812"/>
              <a:gd name="connsiteX6" fmla="*/ 606718 w 2457362"/>
              <a:gd name="connsiteY6" fmla="*/ 2590800 h 3196812"/>
              <a:gd name="connsiteX0" fmla="*/ 1943393 w 2347028"/>
              <a:gd name="connsiteY0" fmla="*/ 1808162 h 3196812"/>
              <a:gd name="connsiteX1" fmla="*/ 1629068 w 2347028"/>
              <a:gd name="connsiteY1" fmla="*/ 2324100 h 3196812"/>
              <a:gd name="connsiteX2" fmla="*/ 2110080 w 2347028"/>
              <a:gd name="connsiteY2" fmla="*/ 1330326 h 3196812"/>
              <a:gd name="connsiteX3" fmla="*/ 294 w 2347028"/>
              <a:gd name="connsiteY3" fmla="*/ 0 h 3196812"/>
              <a:gd name="connsiteX4" fmla="*/ 897 w 2347028"/>
              <a:gd name="connsiteY4" fmla="*/ 2548301 h 3196812"/>
              <a:gd name="connsiteX5" fmla="*/ 1176631 w 2347028"/>
              <a:gd name="connsiteY5" fmla="*/ 2590800 h 3196812"/>
              <a:gd name="connsiteX6" fmla="*/ 606718 w 2347028"/>
              <a:gd name="connsiteY6" fmla="*/ 2590800 h 3196812"/>
              <a:gd name="connsiteX0" fmla="*/ 1949743 w 2346894"/>
              <a:gd name="connsiteY0" fmla="*/ 1817687 h 3196812"/>
              <a:gd name="connsiteX1" fmla="*/ 1629068 w 2346894"/>
              <a:gd name="connsiteY1" fmla="*/ 2324100 h 3196812"/>
              <a:gd name="connsiteX2" fmla="*/ 2110080 w 2346894"/>
              <a:gd name="connsiteY2" fmla="*/ 1330326 h 3196812"/>
              <a:gd name="connsiteX3" fmla="*/ 294 w 2346894"/>
              <a:gd name="connsiteY3" fmla="*/ 0 h 3196812"/>
              <a:gd name="connsiteX4" fmla="*/ 897 w 2346894"/>
              <a:gd name="connsiteY4" fmla="*/ 2548301 h 3196812"/>
              <a:gd name="connsiteX5" fmla="*/ 1176631 w 2346894"/>
              <a:gd name="connsiteY5" fmla="*/ 2590800 h 3196812"/>
              <a:gd name="connsiteX6" fmla="*/ 606718 w 2346894"/>
              <a:gd name="connsiteY6" fmla="*/ 2590800 h 3196812"/>
              <a:gd name="connsiteX0" fmla="*/ 1930693 w 2347296"/>
              <a:gd name="connsiteY0" fmla="*/ 1827212 h 3196812"/>
              <a:gd name="connsiteX1" fmla="*/ 1629068 w 2347296"/>
              <a:gd name="connsiteY1" fmla="*/ 2324100 h 3196812"/>
              <a:gd name="connsiteX2" fmla="*/ 2110080 w 2347296"/>
              <a:gd name="connsiteY2" fmla="*/ 1330326 h 3196812"/>
              <a:gd name="connsiteX3" fmla="*/ 294 w 2347296"/>
              <a:gd name="connsiteY3" fmla="*/ 0 h 3196812"/>
              <a:gd name="connsiteX4" fmla="*/ 897 w 2347296"/>
              <a:gd name="connsiteY4" fmla="*/ 2548301 h 3196812"/>
              <a:gd name="connsiteX5" fmla="*/ 1176631 w 2347296"/>
              <a:gd name="connsiteY5" fmla="*/ 2590800 h 3196812"/>
              <a:gd name="connsiteX6" fmla="*/ 606718 w 2347296"/>
              <a:gd name="connsiteY6" fmla="*/ 2590800 h 3196812"/>
              <a:gd name="connsiteX0" fmla="*/ 1908468 w 2347768"/>
              <a:gd name="connsiteY0" fmla="*/ 1836737 h 3196812"/>
              <a:gd name="connsiteX1" fmla="*/ 1629068 w 2347768"/>
              <a:gd name="connsiteY1" fmla="*/ 2324100 h 3196812"/>
              <a:gd name="connsiteX2" fmla="*/ 2110080 w 2347768"/>
              <a:gd name="connsiteY2" fmla="*/ 1330326 h 3196812"/>
              <a:gd name="connsiteX3" fmla="*/ 294 w 2347768"/>
              <a:gd name="connsiteY3" fmla="*/ 0 h 3196812"/>
              <a:gd name="connsiteX4" fmla="*/ 897 w 2347768"/>
              <a:gd name="connsiteY4" fmla="*/ 2548301 h 3196812"/>
              <a:gd name="connsiteX5" fmla="*/ 1176631 w 2347768"/>
              <a:gd name="connsiteY5" fmla="*/ 2590800 h 3196812"/>
              <a:gd name="connsiteX6" fmla="*/ 606718 w 2347768"/>
              <a:gd name="connsiteY6" fmla="*/ 2590800 h 3196812"/>
              <a:gd name="connsiteX0" fmla="*/ 1908468 w 2347768"/>
              <a:gd name="connsiteY0" fmla="*/ 1836737 h 3196812"/>
              <a:gd name="connsiteX1" fmla="*/ 1629068 w 2347768"/>
              <a:gd name="connsiteY1" fmla="*/ 2324100 h 3196812"/>
              <a:gd name="connsiteX2" fmla="*/ 2110080 w 2347768"/>
              <a:gd name="connsiteY2" fmla="*/ 1330326 h 3196812"/>
              <a:gd name="connsiteX3" fmla="*/ 294 w 2347768"/>
              <a:gd name="connsiteY3" fmla="*/ 0 h 3196812"/>
              <a:gd name="connsiteX4" fmla="*/ 897 w 2347768"/>
              <a:gd name="connsiteY4" fmla="*/ 2548301 h 3196812"/>
              <a:gd name="connsiteX5" fmla="*/ 1176631 w 2347768"/>
              <a:gd name="connsiteY5" fmla="*/ 2590800 h 3196812"/>
              <a:gd name="connsiteX6" fmla="*/ 606718 w 2347768"/>
              <a:gd name="connsiteY6" fmla="*/ 2590800 h 3196812"/>
              <a:gd name="connsiteX0" fmla="*/ 1911643 w 2347700"/>
              <a:gd name="connsiteY0" fmla="*/ 1836737 h 3196812"/>
              <a:gd name="connsiteX1" fmla="*/ 1629068 w 2347700"/>
              <a:gd name="connsiteY1" fmla="*/ 2324100 h 3196812"/>
              <a:gd name="connsiteX2" fmla="*/ 2110080 w 2347700"/>
              <a:gd name="connsiteY2" fmla="*/ 1330326 h 3196812"/>
              <a:gd name="connsiteX3" fmla="*/ 294 w 2347700"/>
              <a:gd name="connsiteY3" fmla="*/ 0 h 3196812"/>
              <a:gd name="connsiteX4" fmla="*/ 897 w 2347700"/>
              <a:gd name="connsiteY4" fmla="*/ 2548301 h 3196812"/>
              <a:gd name="connsiteX5" fmla="*/ 1176631 w 2347700"/>
              <a:gd name="connsiteY5" fmla="*/ 2590800 h 3196812"/>
              <a:gd name="connsiteX6" fmla="*/ 606718 w 2347700"/>
              <a:gd name="connsiteY6" fmla="*/ 2590800 h 3196812"/>
              <a:gd name="connsiteX0" fmla="*/ 1911643 w 2347700"/>
              <a:gd name="connsiteY0" fmla="*/ 1843087 h 3196812"/>
              <a:gd name="connsiteX1" fmla="*/ 1629068 w 2347700"/>
              <a:gd name="connsiteY1" fmla="*/ 2324100 h 3196812"/>
              <a:gd name="connsiteX2" fmla="*/ 2110080 w 2347700"/>
              <a:gd name="connsiteY2" fmla="*/ 1330326 h 3196812"/>
              <a:gd name="connsiteX3" fmla="*/ 294 w 2347700"/>
              <a:gd name="connsiteY3" fmla="*/ 0 h 3196812"/>
              <a:gd name="connsiteX4" fmla="*/ 897 w 2347700"/>
              <a:gd name="connsiteY4" fmla="*/ 2548301 h 3196812"/>
              <a:gd name="connsiteX5" fmla="*/ 1176631 w 2347700"/>
              <a:gd name="connsiteY5" fmla="*/ 2590800 h 3196812"/>
              <a:gd name="connsiteX6" fmla="*/ 606718 w 2347700"/>
              <a:gd name="connsiteY6" fmla="*/ 2590800 h 3196812"/>
              <a:gd name="connsiteX0" fmla="*/ 1911643 w 2353698"/>
              <a:gd name="connsiteY0" fmla="*/ 1843087 h 3196812"/>
              <a:gd name="connsiteX1" fmla="*/ 1629068 w 2353698"/>
              <a:gd name="connsiteY1" fmla="*/ 2324100 h 3196812"/>
              <a:gd name="connsiteX2" fmla="*/ 2110080 w 2353698"/>
              <a:gd name="connsiteY2" fmla="*/ 1330326 h 3196812"/>
              <a:gd name="connsiteX3" fmla="*/ 294 w 2353698"/>
              <a:gd name="connsiteY3" fmla="*/ 0 h 3196812"/>
              <a:gd name="connsiteX4" fmla="*/ 897 w 2353698"/>
              <a:gd name="connsiteY4" fmla="*/ 2548301 h 3196812"/>
              <a:gd name="connsiteX5" fmla="*/ 1176631 w 2353698"/>
              <a:gd name="connsiteY5" fmla="*/ 2590800 h 3196812"/>
              <a:gd name="connsiteX6" fmla="*/ 606718 w 2353698"/>
              <a:gd name="connsiteY6" fmla="*/ 2590800 h 3196812"/>
              <a:gd name="connsiteX0" fmla="*/ 1911643 w 2353744"/>
              <a:gd name="connsiteY0" fmla="*/ 1843087 h 3196812"/>
              <a:gd name="connsiteX1" fmla="*/ 1629068 w 2353744"/>
              <a:gd name="connsiteY1" fmla="*/ 2324100 h 3196812"/>
              <a:gd name="connsiteX2" fmla="*/ 2110080 w 2353744"/>
              <a:gd name="connsiteY2" fmla="*/ 1330326 h 3196812"/>
              <a:gd name="connsiteX3" fmla="*/ 294 w 2353744"/>
              <a:gd name="connsiteY3" fmla="*/ 0 h 3196812"/>
              <a:gd name="connsiteX4" fmla="*/ 897 w 2353744"/>
              <a:gd name="connsiteY4" fmla="*/ 2548301 h 3196812"/>
              <a:gd name="connsiteX5" fmla="*/ 1176631 w 2353744"/>
              <a:gd name="connsiteY5" fmla="*/ 2590800 h 3196812"/>
              <a:gd name="connsiteX6" fmla="*/ 606718 w 2353744"/>
              <a:gd name="connsiteY6" fmla="*/ 2590800 h 3196812"/>
              <a:gd name="connsiteX0" fmla="*/ 1911643 w 2427584"/>
              <a:gd name="connsiteY0" fmla="*/ 1843087 h 3196812"/>
              <a:gd name="connsiteX1" fmla="*/ 1629068 w 2427584"/>
              <a:gd name="connsiteY1" fmla="*/ 2324100 h 3196812"/>
              <a:gd name="connsiteX2" fmla="*/ 2110080 w 2427584"/>
              <a:gd name="connsiteY2" fmla="*/ 1330326 h 3196812"/>
              <a:gd name="connsiteX3" fmla="*/ 294 w 2427584"/>
              <a:gd name="connsiteY3" fmla="*/ 0 h 3196812"/>
              <a:gd name="connsiteX4" fmla="*/ 897 w 2427584"/>
              <a:gd name="connsiteY4" fmla="*/ 2548301 h 3196812"/>
              <a:gd name="connsiteX5" fmla="*/ 1176631 w 2427584"/>
              <a:gd name="connsiteY5" fmla="*/ 2590800 h 3196812"/>
              <a:gd name="connsiteX6" fmla="*/ 606718 w 2427584"/>
              <a:gd name="connsiteY6" fmla="*/ 2590800 h 3196812"/>
              <a:gd name="connsiteX0" fmla="*/ 1911643 w 2456763"/>
              <a:gd name="connsiteY0" fmla="*/ 1843087 h 3196812"/>
              <a:gd name="connsiteX1" fmla="*/ 1629068 w 2456763"/>
              <a:gd name="connsiteY1" fmla="*/ 2324100 h 3196812"/>
              <a:gd name="connsiteX2" fmla="*/ 2110080 w 2456763"/>
              <a:gd name="connsiteY2" fmla="*/ 1330326 h 3196812"/>
              <a:gd name="connsiteX3" fmla="*/ 294 w 2456763"/>
              <a:gd name="connsiteY3" fmla="*/ 0 h 3196812"/>
              <a:gd name="connsiteX4" fmla="*/ 897 w 2456763"/>
              <a:gd name="connsiteY4" fmla="*/ 2548301 h 3196812"/>
              <a:gd name="connsiteX5" fmla="*/ 1176631 w 2456763"/>
              <a:gd name="connsiteY5" fmla="*/ 2590800 h 3196812"/>
              <a:gd name="connsiteX6" fmla="*/ 606718 w 2456763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72281" h="3196812">
                <a:moveTo>
                  <a:pt x="1911643" y="1843087"/>
                </a:moveTo>
                <a:cubicBezTo>
                  <a:pt x="1525880" y="1628775"/>
                  <a:pt x="1281386" y="2133152"/>
                  <a:pt x="1629068" y="2324100"/>
                </a:cubicBezTo>
                <a:cubicBezTo>
                  <a:pt x="2359465" y="2725237"/>
                  <a:pt x="2838742" y="1784351"/>
                  <a:pt x="2110080" y="1330326"/>
                </a:cubicBezTo>
                <a:lnTo>
                  <a:pt x="294" y="0"/>
                </a:lnTo>
                <a:cubicBezTo>
                  <a:pt x="-217" y="594612"/>
                  <a:pt x="-91" y="2074081"/>
                  <a:pt x="897" y="2548301"/>
                </a:cubicBezTo>
                <a:cubicBezTo>
                  <a:pt x="2690" y="3408733"/>
                  <a:pt x="1176788" y="3402867"/>
                  <a:pt x="1176631" y="2590800"/>
                </a:cubicBezTo>
                <a:cubicBezTo>
                  <a:pt x="1176552" y="2181606"/>
                  <a:pt x="604932" y="2169319"/>
                  <a:pt x="606718" y="2590800"/>
                </a:cubicBezTo>
              </a:path>
            </a:pathLst>
          </a:custGeom>
          <a:noFill/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Parallelogram Bg">
            <a:extLst>
              <a:ext uri="{FF2B5EF4-FFF2-40B4-BE49-F238E27FC236}">
                <a16:creationId xmlns:a16="http://schemas.microsoft.com/office/drawing/2014/main" id="{FDCE2DEE-D90C-22AC-F746-833520C46E7D}"/>
              </a:ext>
            </a:extLst>
          </p:cNvPr>
          <p:cNvSpPr>
            <a:spLocks noChangeAspect="1"/>
          </p:cNvSpPr>
          <p:nvPr/>
        </p:nvSpPr>
        <p:spPr>
          <a:xfrm rot="5400000">
            <a:off x="2845272" y="4866165"/>
            <a:ext cx="1800000" cy="1033663"/>
          </a:xfrm>
          <a:prstGeom prst="parallelogram">
            <a:avLst>
              <a:gd name="adj" fmla="val 56386"/>
            </a:avLst>
          </a:prstGeom>
          <a:solidFill>
            <a:srgbClr val="408020"/>
          </a:solidFill>
          <a:ln w="190500" cap="rnd">
            <a:solidFill>
              <a:srgbClr val="40802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Parallelogram Fg">
            <a:extLst>
              <a:ext uri="{FF2B5EF4-FFF2-40B4-BE49-F238E27FC236}">
                <a16:creationId xmlns:a16="http://schemas.microsoft.com/office/drawing/2014/main" id="{13A99C0C-5084-57AF-06A1-A91E5B322310}"/>
              </a:ext>
            </a:extLst>
          </p:cNvPr>
          <p:cNvSpPr>
            <a:spLocks noChangeAspect="1"/>
          </p:cNvSpPr>
          <p:nvPr/>
        </p:nvSpPr>
        <p:spPr>
          <a:xfrm rot="5400000">
            <a:off x="3181066" y="5056161"/>
            <a:ext cx="1128411" cy="648000"/>
          </a:xfrm>
          <a:prstGeom prst="parallelogram">
            <a:avLst>
              <a:gd name="adj" fmla="val 56386"/>
            </a:avLst>
          </a:prstGeom>
          <a:solidFill>
            <a:srgbClr val="349C00"/>
          </a:solidFill>
          <a:ln w="190500" cap="rnd">
            <a:solidFill>
              <a:srgbClr val="349C0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920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04_Busy_9frames/30fps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Clover">
            <a:extLst>
              <a:ext uri="{FF2B5EF4-FFF2-40B4-BE49-F238E27FC236}">
                <a16:creationId xmlns:a16="http://schemas.microsoft.com/office/drawing/2014/main" id="{6239DFCE-121D-444E-D8C8-1505825DD4A7}"/>
              </a:ext>
            </a:extLst>
          </p:cNvPr>
          <p:cNvGrpSpPr/>
          <p:nvPr/>
        </p:nvGrpSpPr>
        <p:grpSpPr>
          <a:xfrm>
            <a:off x="1171574" y="1171124"/>
            <a:ext cx="4861663" cy="4857749"/>
            <a:chOff x="1171574" y="1171124"/>
            <a:chExt cx="4861663" cy="4857749"/>
          </a:xfrm>
        </p:grpSpPr>
        <p:sp>
          <p:nvSpPr>
            <p:cNvPr id="31" name="Clover">
              <a:extLst>
                <a:ext uri="{FF2B5EF4-FFF2-40B4-BE49-F238E27FC236}">
                  <a16:creationId xmlns:a16="http://schemas.microsoft.com/office/drawing/2014/main" id="{4A6AC906-5807-676F-C8FE-A180DEA07EF8}"/>
                </a:ext>
              </a:extLst>
            </p:cNvPr>
            <p:cNvSpPr/>
            <p:nvPr/>
          </p:nvSpPr>
          <p:spPr>
            <a:xfrm>
              <a:off x="1171574" y="3081337"/>
              <a:ext cx="2428875" cy="1042988"/>
            </a:xfrm>
            <a:custGeom>
              <a:avLst/>
              <a:gdLst>
                <a:gd name="connsiteX0" fmla="*/ 2162175 w 2162175"/>
                <a:gd name="connsiteY0" fmla="*/ 371475 h 742950"/>
                <a:gd name="connsiteX1" fmla="*/ 1100138 w 2162175"/>
                <a:gd name="connsiteY1" fmla="*/ 0 h 742950"/>
                <a:gd name="connsiteX2" fmla="*/ 0 w 2162175"/>
                <a:gd name="connsiteY2" fmla="*/ 371475 h 742950"/>
                <a:gd name="connsiteX3" fmla="*/ 1100138 w 2162175"/>
                <a:gd name="connsiteY3" fmla="*/ 742950 h 742950"/>
                <a:gd name="connsiteX4" fmla="*/ 2162175 w 2162175"/>
                <a:gd name="connsiteY4" fmla="*/ 371475 h 742950"/>
                <a:gd name="connsiteX0" fmla="*/ 2162175 w 2162175"/>
                <a:gd name="connsiteY0" fmla="*/ 371475 h 742950"/>
                <a:gd name="connsiteX1" fmla="*/ 1100138 w 2162175"/>
                <a:gd name="connsiteY1" fmla="*/ 0 h 742950"/>
                <a:gd name="connsiteX2" fmla="*/ 0 w 2162175"/>
                <a:gd name="connsiteY2" fmla="*/ 371475 h 742950"/>
                <a:gd name="connsiteX3" fmla="*/ 1100138 w 2162175"/>
                <a:gd name="connsiteY3" fmla="*/ 742950 h 742950"/>
                <a:gd name="connsiteX4" fmla="*/ 2162175 w 2162175"/>
                <a:gd name="connsiteY4" fmla="*/ 371475 h 742950"/>
                <a:gd name="connsiteX0" fmla="*/ 2162175 w 2162175"/>
                <a:gd name="connsiteY0" fmla="*/ 519113 h 890588"/>
                <a:gd name="connsiteX1" fmla="*/ 1085850 w 2162175"/>
                <a:gd name="connsiteY1" fmla="*/ 0 h 890588"/>
                <a:gd name="connsiteX2" fmla="*/ 0 w 2162175"/>
                <a:gd name="connsiteY2" fmla="*/ 519113 h 890588"/>
                <a:gd name="connsiteX3" fmla="*/ 1100138 w 2162175"/>
                <a:gd name="connsiteY3" fmla="*/ 890588 h 890588"/>
                <a:gd name="connsiteX4" fmla="*/ 2162175 w 2162175"/>
                <a:gd name="connsiteY4" fmla="*/ 519113 h 890588"/>
                <a:gd name="connsiteX0" fmla="*/ 2162175 w 2162181"/>
                <a:gd name="connsiteY0" fmla="*/ 519113 h 916806"/>
                <a:gd name="connsiteX1" fmla="*/ 1085850 w 2162181"/>
                <a:gd name="connsiteY1" fmla="*/ 0 h 916806"/>
                <a:gd name="connsiteX2" fmla="*/ 0 w 2162181"/>
                <a:gd name="connsiteY2" fmla="*/ 519113 h 916806"/>
                <a:gd name="connsiteX3" fmla="*/ 1100138 w 2162181"/>
                <a:gd name="connsiteY3" fmla="*/ 890588 h 916806"/>
                <a:gd name="connsiteX4" fmla="*/ 2162175 w 2162181"/>
                <a:gd name="connsiteY4" fmla="*/ 519113 h 916806"/>
                <a:gd name="connsiteX0" fmla="*/ 2162175 w 2162181"/>
                <a:gd name="connsiteY0" fmla="*/ 519113 h 890588"/>
                <a:gd name="connsiteX1" fmla="*/ 1085850 w 2162181"/>
                <a:gd name="connsiteY1" fmla="*/ 0 h 890588"/>
                <a:gd name="connsiteX2" fmla="*/ 0 w 2162181"/>
                <a:gd name="connsiteY2" fmla="*/ 519113 h 890588"/>
                <a:gd name="connsiteX3" fmla="*/ 1100138 w 2162181"/>
                <a:gd name="connsiteY3" fmla="*/ 890588 h 890588"/>
                <a:gd name="connsiteX4" fmla="*/ 2162175 w 2162181"/>
                <a:gd name="connsiteY4" fmla="*/ 519113 h 890588"/>
                <a:gd name="connsiteX0" fmla="*/ 2162175 w 2162181"/>
                <a:gd name="connsiteY0" fmla="*/ 519113 h 1042988"/>
                <a:gd name="connsiteX1" fmla="*/ 1085850 w 2162181"/>
                <a:gd name="connsiteY1" fmla="*/ 0 h 1042988"/>
                <a:gd name="connsiteX2" fmla="*/ 0 w 2162181"/>
                <a:gd name="connsiteY2" fmla="*/ 519113 h 1042988"/>
                <a:gd name="connsiteX3" fmla="*/ 1095375 w 2162181"/>
                <a:gd name="connsiteY3" fmla="*/ 1042988 h 1042988"/>
                <a:gd name="connsiteX4" fmla="*/ 2162175 w 2162181"/>
                <a:gd name="connsiteY4" fmla="*/ 519113 h 1042988"/>
                <a:gd name="connsiteX0" fmla="*/ 2162175 w 2162181"/>
                <a:gd name="connsiteY0" fmla="*/ 519113 h 1042988"/>
                <a:gd name="connsiteX1" fmla="*/ 1085850 w 2162181"/>
                <a:gd name="connsiteY1" fmla="*/ 0 h 1042988"/>
                <a:gd name="connsiteX2" fmla="*/ 0 w 2162181"/>
                <a:gd name="connsiteY2" fmla="*/ 519113 h 1042988"/>
                <a:gd name="connsiteX3" fmla="*/ 1095375 w 2162181"/>
                <a:gd name="connsiteY3" fmla="*/ 1042988 h 1042988"/>
                <a:gd name="connsiteX4" fmla="*/ 2162175 w 2162181"/>
                <a:gd name="connsiteY4" fmla="*/ 519113 h 1042988"/>
                <a:gd name="connsiteX0" fmla="*/ 2162175 w 2162181"/>
                <a:gd name="connsiteY0" fmla="*/ 519113 h 1042988"/>
                <a:gd name="connsiteX1" fmla="*/ 1085850 w 2162181"/>
                <a:gd name="connsiteY1" fmla="*/ 0 h 1042988"/>
                <a:gd name="connsiteX2" fmla="*/ 0 w 2162181"/>
                <a:gd name="connsiteY2" fmla="*/ 519113 h 1042988"/>
                <a:gd name="connsiteX3" fmla="*/ 1090612 w 2162181"/>
                <a:gd name="connsiteY3" fmla="*/ 1042988 h 1042988"/>
                <a:gd name="connsiteX4" fmla="*/ 2162175 w 2162181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2"/>
                <a:gd name="connsiteY0" fmla="*/ 519113 h 1043032"/>
                <a:gd name="connsiteX1" fmla="*/ 1085850 w 2162182"/>
                <a:gd name="connsiteY1" fmla="*/ 0 h 1043032"/>
                <a:gd name="connsiteX2" fmla="*/ 0 w 2162182"/>
                <a:gd name="connsiteY2" fmla="*/ 519113 h 1043032"/>
                <a:gd name="connsiteX3" fmla="*/ 1090612 w 2162182"/>
                <a:gd name="connsiteY3" fmla="*/ 1042988 h 1043032"/>
                <a:gd name="connsiteX4" fmla="*/ 2162175 w 2162182"/>
                <a:gd name="connsiteY4" fmla="*/ 519113 h 1043032"/>
                <a:gd name="connsiteX0" fmla="*/ 2162175 w 2162182"/>
                <a:gd name="connsiteY0" fmla="*/ 519113 h 1043032"/>
                <a:gd name="connsiteX1" fmla="*/ 1085850 w 2162182"/>
                <a:gd name="connsiteY1" fmla="*/ 0 h 1043032"/>
                <a:gd name="connsiteX2" fmla="*/ 0 w 2162182"/>
                <a:gd name="connsiteY2" fmla="*/ 519113 h 1043032"/>
                <a:gd name="connsiteX3" fmla="*/ 1090612 w 2162182"/>
                <a:gd name="connsiteY3" fmla="*/ 1042988 h 1043032"/>
                <a:gd name="connsiteX4" fmla="*/ 2162175 w 2162182"/>
                <a:gd name="connsiteY4" fmla="*/ 519113 h 1043032"/>
                <a:gd name="connsiteX0" fmla="*/ 2162175 w 2162182"/>
                <a:gd name="connsiteY0" fmla="*/ 519113 h 1043032"/>
                <a:gd name="connsiteX1" fmla="*/ 1085850 w 2162182"/>
                <a:gd name="connsiteY1" fmla="*/ 0 h 1043032"/>
                <a:gd name="connsiteX2" fmla="*/ 0 w 2162182"/>
                <a:gd name="connsiteY2" fmla="*/ 519113 h 1043032"/>
                <a:gd name="connsiteX3" fmla="*/ 1090612 w 2162182"/>
                <a:gd name="connsiteY3" fmla="*/ 1042988 h 1043032"/>
                <a:gd name="connsiteX4" fmla="*/ 2162175 w 2162182"/>
                <a:gd name="connsiteY4" fmla="*/ 519113 h 1043032"/>
                <a:gd name="connsiteX0" fmla="*/ 2162175 w 2162175"/>
                <a:gd name="connsiteY0" fmla="*/ 519113 h 1043080"/>
                <a:gd name="connsiteX1" fmla="*/ 1085850 w 2162175"/>
                <a:gd name="connsiteY1" fmla="*/ 0 h 1043080"/>
                <a:gd name="connsiteX2" fmla="*/ 0 w 2162175"/>
                <a:gd name="connsiteY2" fmla="*/ 519113 h 1043080"/>
                <a:gd name="connsiteX3" fmla="*/ 1090612 w 2162175"/>
                <a:gd name="connsiteY3" fmla="*/ 1042988 h 1043080"/>
                <a:gd name="connsiteX4" fmla="*/ 2162175 w 2162175"/>
                <a:gd name="connsiteY4" fmla="*/ 519113 h 1043080"/>
                <a:gd name="connsiteX0" fmla="*/ 2162175 w 2162175"/>
                <a:gd name="connsiteY0" fmla="*/ 519113 h 1043080"/>
                <a:gd name="connsiteX1" fmla="*/ 1085850 w 2162175"/>
                <a:gd name="connsiteY1" fmla="*/ 0 h 1043080"/>
                <a:gd name="connsiteX2" fmla="*/ 0 w 2162175"/>
                <a:gd name="connsiteY2" fmla="*/ 519113 h 1043080"/>
                <a:gd name="connsiteX3" fmla="*/ 1090612 w 2162175"/>
                <a:gd name="connsiteY3" fmla="*/ 1042988 h 1043080"/>
                <a:gd name="connsiteX4" fmla="*/ 2162175 w 2162175"/>
                <a:gd name="connsiteY4" fmla="*/ 519113 h 1043080"/>
                <a:gd name="connsiteX0" fmla="*/ 2162175 w 2162175"/>
                <a:gd name="connsiteY0" fmla="*/ 519113 h 1043080"/>
                <a:gd name="connsiteX1" fmla="*/ 1085850 w 2162175"/>
                <a:gd name="connsiteY1" fmla="*/ 0 h 1043080"/>
                <a:gd name="connsiteX2" fmla="*/ 0 w 2162175"/>
                <a:gd name="connsiteY2" fmla="*/ 519113 h 1043080"/>
                <a:gd name="connsiteX3" fmla="*/ 1090612 w 2162175"/>
                <a:gd name="connsiteY3" fmla="*/ 1042988 h 1043080"/>
                <a:gd name="connsiteX4" fmla="*/ 2162175 w 2162175"/>
                <a:gd name="connsiteY4" fmla="*/ 519113 h 1043080"/>
                <a:gd name="connsiteX0" fmla="*/ 2162175 w 2162175"/>
                <a:gd name="connsiteY0" fmla="*/ 519113 h 1042988"/>
                <a:gd name="connsiteX1" fmla="*/ 1085850 w 2162175"/>
                <a:gd name="connsiteY1" fmla="*/ 0 h 1042988"/>
                <a:gd name="connsiteX2" fmla="*/ 0 w 2162175"/>
                <a:gd name="connsiteY2" fmla="*/ 519113 h 1042988"/>
                <a:gd name="connsiteX3" fmla="*/ 1090612 w 2162175"/>
                <a:gd name="connsiteY3" fmla="*/ 1042988 h 1042988"/>
                <a:gd name="connsiteX4" fmla="*/ 2162175 w 2162175"/>
                <a:gd name="connsiteY4" fmla="*/ 519113 h 1042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2175" h="1042988">
                  <a:moveTo>
                    <a:pt x="2162175" y="519113"/>
                  </a:moveTo>
                  <a:cubicBezTo>
                    <a:pt x="1814513" y="166688"/>
                    <a:pt x="1446212" y="0"/>
                    <a:pt x="1085850" y="0"/>
                  </a:cubicBezTo>
                  <a:cubicBezTo>
                    <a:pt x="725488" y="0"/>
                    <a:pt x="366713" y="152400"/>
                    <a:pt x="0" y="519113"/>
                  </a:cubicBezTo>
                  <a:cubicBezTo>
                    <a:pt x="361951" y="866776"/>
                    <a:pt x="723900" y="1042988"/>
                    <a:pt x="1090612" y="1042988"/>
                  </a:cubicBezTo>
                  <a:cubicBezTo>
                    <a:pt x="1457324" y="1042988"/>
                    <a:pt x="1821656" y="867569"/>
                    <a:pt x="2162175" y="519113"/>
                  </a:cubicBezTo>
                  <a:close/>
                </a:path>
              </a:pathLst>
            </a:custGeom>
            <a:solidFill>
              <a:srgbClr val="408020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Clover">
              <a:extLst>
                <a:ext uri="{FF2B5EF4-FFF2-40B4-BE49-F238E27FC236}">
                  <a16:creationId xmlns:a16="http://schemas.microsoft.com/office/drawing/2014/main" id="{CC15EA34-79BE-B421-CB2A-9C8054C9636C}"/>
                </a:ext>
              </a:extLst>
            </p:cNvPr>
            <p:cNvSpPr/>
            <p:nvPr/>
          </p:nvSpPr>
          <p:spPr>
            <a:xfrm rot="5400000">
              <a:off x="2385162" y="1864068"/>
              <a:ext cx="2428875" cy="1042988"/>
            </a:xfrm>
            <a:custGeom>
              <a:avLst/>
              <a:gdLst>
                <a:gd name="connsiteX0" fmla="*/ 2162175 w 2162175"/>
                <a:gd name="connsiteY0" fmla="*/ 371475 h 742950"/>
                <a:gd name="connsiteX1" fmla="*/ 1100138 w 2162175"/>
                <a:gd name="connsiteY1" fmla="*/ 0 h 742950"/>
                <a:gd name="connsiteX2" fmla="*/ 0 w 2162175"/>
                <a:gd name="connsiteY2" fmla="*/ 371475 h 742950"/>
                <a:gd name="connsiteX3" fmla="*/ 1100138 w 2162175"/>
                <a:gd name="connsiteY3" fmla="*/ 742950 h 742950"/>
                <a:gd name="connsiteX4" fmla="*/ 2162175 w 2162175"/>
                <a:gd name="connsiteY4" fmla="*/ 371475 h 742950"/>
                <a:gd name="connsiteX0" fmla="*/ 2162175 w 2162175"/>
                <a:gd name="connsiteY0" fmla="*/ 371475 h 742950"/>
                <a:gd name="connsiteX1" fmla="*/ 1100138 w 2162175"/>
                <a:gd name="connsiteY1" fmla="*/ 0 h 742950"/>
                <a:gd name="connsiteX2" fmla="*/ 0 w 2162175"/>
                <a:gd name="connsiteY2" fmla="*/ 371475 h 742950"/>
                <a:gd name="connsiteX3" fmla="*/ 1100138 w 2162175"/>
                <a:gd name="connsiteY3" fmla="*/ 742950 h 742950"/>
                <a:gd name="connsiteX4" fmla="*/ 2162175 w 2162175"/>
                <a:gd name="connsiteY4" fmla="*/ 371475 h 742950"/>
                <a:gd name="connsiteX0" fmla="*/ 2162175 w 2162175"/>
                <a:gd name="connsiteY0" fmla="*/ 519113 h 890588"/>
                <a:gd name="connsiteX1" fmla="*/ 1085850 w 2162175"/>
                <a:gd name="connsiteY1" fmla="*/ 0 h 890588"/>
                <a:gd name="connsiteX2" fmla="*/ 0 w 2162175"/>
                <a:gd name="connsiteY2" fmla="*/ 519113 h 890588"/>
                <a:gd name="connsiteX3" fmla="*/ 1100138 w 2162175"/>
                <a:gd name="connsiteY3" fmla="*/ 890588 h 890588"/>
                <a:gd name="connsiteX4" fmla="*/ 2162175 w 2162175"/>
                <a:gd name="connsiteY4" fmla="*/ 519113 h 890588"/>
                <a:gd name="connsiteX0" fmla="*/ 2162175 w 2162181"/>
                <a:gd name="connsiteY0" fmla="*/ 519113 h 916806"/>
                <a:gd name="connsiteX1" fmla="*/ 1085850 w 2162181"/>
                <a:gd name="connsiteY1" fmla="*/ 0 h 916806"/>
                <a:gd name="connsiteX2" fmla="*/ 0 w 2162181"/>
                <a:gd name="connsiteY2" fmla="*/ 519113 h 916806"/>
                <a:gd name="connsiteX3" fmla="*/ 1100138 w 2162181"/>
                <a:gd name="connsiteY3" fmla="*/ 890588 h 916806"/>
                <a:gd name="connsiteX4" fmla="*/ 2162175 w 2162181"/>
                <a:gd name="connsiteY4" fmla="*/ 519113 h 916806"/>
                <a:gd name="connsiteX0" fmla="*/ 2162175 w 2162181"/>
                <a:gd name="connsiteY0" fmla="*/ 519113 h 890588"/>
                <a:gd name="connsiteX1" fmla="*/ 1085850 w 2162181"/>
                <a:gd name="connsiteY1" fmla="*/ 0 h 890588"/>
                <a:gd name="connsiteX2" fmla="*/ 0 w 2162181"/>
                <a:gd name="connsiteY2" fmla="*/ 519113 h 890588"/>
                <a:gd name="connsiteX3" fmla="*/ 1100138 w 2162181"/>
                <a:gd name="connsiteY3" fmla="*/ 890588 h 890588"/>
                <a:gd name="connsiteX4" fmla="*/ 2162175 w 2162181"/>
                <a:gd name="connsiteY4" fmla="*/ 519113 h 890588"/>
                <a:gd name="connsiteX0" fmla="*/ 2162175 w 2162181"/>
                <a:gd name="connsiteY0" fmla="*/ 519113 h 1042988"/>
                <a:gd name="connsiteX1" fmla="*/ 1085850 w 2162181"/>
                <a:gd name="connsiteY1" fmla="*/ 0 h 1042988"/>
                <a:gd name="connsiteX2" fmla="*/ 0 w 2162181"/>
                <a:gd name="connsiteY2" fmla="*/ 519113 h 1042988"/>
                <a:gd name="connsiteX3" fmla="*/ 1095375 w 2162181"/>
                <a:gd name="connsiteY3" fmla="*/ 1042988 h 1042988"/>
                <a:gd name="connsiteX4" fmla="*/ 2162175 w 2162181"/>
                <a:gd name="connsiteY4" fmla="*/ 519113 h 1042988"/>
                <a:gd name="connsiteX0" fmla="*/ 2162175 w 2162181"/>
                <a:gd name="connsiteY0" fmla="*/ 519113 h 1042988"/>
                <a:gd name="connsiteX1" fmla="*/ 1085850 w 2162181"/>
                <a:gd name="connsiteY1" fmla="*/ 0 h 1042988"/>
                <a:gd name="connsiteX2" fmla="*/ 0 w 2162181"/>
                <a:gd name="connsiteY2" fmla="*/ 519113 h 1042988"/>
                <a:gd name="connsiteX3" fmla="*/ 1095375 w 2162181"/>
                <a:gd name="connsiteY3" fmla="*/ 1042988 h 1042988"/>
                <a:gd name="connsiteX4" fmla="*/ 2162175 w 2162181"/>
                <a:gd name="connsiteY4" fmla="*/ 519113 h 1042988"/>
                <a:gd name="connsiteX0" fmla="*/ 2162175 w 2162181"/>
                <a:gd name="connsiteY0" fmla="*/ 519113 h 1042988"/>
                <a:gd name="connsiteX1" fmla="*/ 1085850 w 2162181"/>
                <a:gd name="connsiteY1" fmla="*/ 0 h 1042988"/>
                <a:gd name="connsiteX2" fmla="*/ 0 w 2162181"/>
                <a:gd name="connsiteY2" fmla="*/ 519113 h 1042988"/>
                <a:gd name="connsiteX3" fmla="*/ 1090612 w 2162181"/>
                <a:gd name="connsiteY3" fmla="*/ 1042988 h 1042988"/>
                <a:gd name="connsiteX4" fmla="*/ 2162175 w 2162181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2"/>
                <a:gd name="connsiteY0" fmla="*/ 519113 h 1043032"/>
                <a:gd name="connsiteX1" fmla="*/ 1085850 w 2162182"/>
                <a:gd name="connsiteY1" fmla="*/ 0 h 1043032"/>
                <a:gd name="connsiteX2" fmla="*/ 0 w 2162182"/>
                <a:gd name="connsiteY2" fmla="*/ 519113 h 1043032"/>
                <a:gd name="connsiteX3" fmla="*/ 1090612 w 2162182"/>
                <a:gd name="connsiteY3" fmla="*/ 1042988 h 1043032"/>
                <a:gd name="connsiteX4" fmla="*/ 2162175 w 2162182"/>
                <a:gd name="connsiteY4" fmla="*/ 519113 h 1043032"/>
                <a:gd name="connsiteX0" fmla="*/ 2162175 w 2162182"/>
                <a:gd name="connsiteY0" fmla="*/ 519113 h 1043032"/>
                <a:gd name="connsiteX1" fmla="*/ 1085850 w 2162182"/>
                <a:gd name="connsiteY1" fmla="*/ 0 h 1043032"/>
                <a:gd name="connsiteX2" fmla="*/ 0 w 2162182"/>
                <a:gd name="connsiteY2" fmla="*/ 519113 h 1043032"/>
                <a:gd name="connsiteX3" fmla="*/ 1090612 w 2162182"/>
                <a:gd name="connsiteY3" fmla="*/ 1042988 h 1043032"/>
                <a:gd name="connsiteX4" fmla="*/ 2162175 w 2162182"/>
                <a:gd name="connsiteY4" fmla="*/ 519113 h 1043032"/>
                <a:gd name="connsiteX0" fmla="*/ 2162175 w 2162182"/>
                <a:gd name="connsiteY0" fmla="*/ 519113 h 1043032"/>
                <a:gd name="connsiteX1" fmla="*/ 1085850 w 2162182"/>
                <a:gd name="connsiteY1" fmla="*/ 0 h 1043032"/>
                <a:gd name="connsiteX2" fmla="*/ 0 w 2162182"/>
                <a:gd name="connsiteY2" fmla="*/ 519113 h 1043032"/>
                <a:gd name="connsiteX3" fmla="*/ 1090612 w 2162182"/>
                <a:gd name="connsiteY3" fmla="*/ 1042988 h 1043032"/>
                <a:gd name="connsiteX4" fmla="*/ 2162175 w 2162182"/>
                <a:gd name="connsiteY4" fmla="*/ 519113 h 1043032"/>
                <a:gd name="connsiteX0" fmla="*/ 2162175 w 2162175"/>
                <a:gd name="connsiteY0" fmla="*/ 519113 h 1043080"/>
                <a:gd name="connsiteX1" fmla="*/ 1085850 w 2162175"/>
                <a:gd name="connsiteY1" fmla="*/ 0 h 1043080"/>
                <a:gd name="connsiteX2" fmla="*/ 0 w 2162175"/>
                <a:gd name="connsiteY2" fmla="*/ 519113 h 1043080"/>
                <a:gd name="connsiteX3" fmla="*/ 1090612 w 2162175"/>
                <a:gd name="connsiteY3" fmla="*/ 1042988 h 1043080"/>
                <a:gd name="connsiteX4" fmla="*/ 2162175 w 2162175"/>
                <a:gd name="connsiteY4" fmla="*/ 519113 h 1043080"/>
                <a:gd name="connsiteX0" fmla="*/ 2162175 w 2162175"/>
                <a:gd name="connsiteY0" fmla="*/ 519113 h 1043080"/>
                <a:gd name="connsiteX1" fmla="*/ 1085850 w 2162175"/>
                <a:gd name="connsiteY1" fmla="*/ 0 h 1043080"/>
                <a:gd name="connsiteX2" fmla="*/ 0 w 2162175"/>
                <a:gd name="connsiteY2" fmla="*/ 519113 h 1043080"/>
                <a:gd name="connsiteX3" fmla="*/ 1090612 w 2162175"/>
                <a:gd name="connsiteY3" fmla="*/ 1042988 h 1043080"/>
                <a:gd name="connsiteX4" fmla="*/ 2162175 w 2162175"/>
                <a:gd name="connsiteY4" fmla="*/ 519113 h 1043080"/>
                <a:gd name="connsiteX0" fmla="*/ 2162175 w 2162175"/>
                <a:gd name="connsiteY0" fmla="*/ 519113 h 1043080"/>
                <a:gd name="connsiteX1" fmla="*/ 1085850 w 2162175"/>
                <a:gd name="connsiteY1" fmla="*/ 0 h 1043080"/>
                <a:gd name="connsiteX2" fmla="*/ 0 w 2162175"/>
                <a:gd name="connsiteY2" fmla="*/ 519113 h 1043080"/>
                <a:gd name="connsiteX3" fmla="*/ 1090612 w 2162175"/>
                <a:gd name="connsiteY3" fmla="*/ 1042988 h 1043080"/>
                <a:gd name="connsiteX4" fmla="*/ 2162175 w 2162175"/>
                <a:gd name="connsiteY4" fmla="*/ 519113 h 1043080"/>
                <a:gd name="connsiteX0" fmla="*/ 2162175 w 2162175"/>
                <a:gd name="connsiteY0" fmla="*/ 519113 h 1042988"/>
                <a:gd name="connsiteX1" fmla="*/ 1085850 w 2162175"/>
                <a:gd name="connsiteY1" fmla="*/ 0 h 1042988"/>
                <a:gd name="connsiteX2" fmla="*/ 0 w 2162175"/>
                <a:gd name="connsiteY2" fmla="*/ 519113 h 1042988"/>
                <a:gd name="connsiteX3" fmla="*/ 1090612 w 2162175"/>
                <a:gd name="connsiteY3" fmla="*/ 1042988 h 1042988"/>
                <a:gd name="connsiteX4" fmla="*/ 2162175 w 2162175"/>
                <a:gd name="connsiteY4" fmla="*/ 519113 h 1042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2175" h="1042988">
                  <a:moveTo>
                    <a:pt x="2162175" y="519113"/>
                  </a:moveTo>
                  <a:cubicBezTo>
                    <a:pt x="1814513" y="166688"/>
                    <a:pt x="1446212" y="0"/>
                    <a:pt x="1085850" y="0"/>
                  </a:cubicBezTo>
                  <a:cubicBezTo>
                    <a:pt x="725488" y="0"/>
                    <a:pt x="366713" y="152400"/>
                    <a:pt x="0" y="519113"/>
                  </a:cubicBezTo>
                  <a:cubicBezTo>
                    <a:pt x="361951" y="866776"/>
                    <a:pt x="723900" y="1042988"/>
                    <a:pt x="1090612" y="1042988"/>
                  </a:cubicBezTo>
                  <a:cubicBezTo>
                    <a:pt x="1457324" y="1042988"/>
                    <a:pt x="1821656" y="867569"/>
                    <a:pt x="2162175" y="519113"/>
                  </a:cubicBezTo>
                  <a:close/>
                </a:path>
              </a:pathLst>
            </a:custGeom>
            <a:solidFill>
              <a:srgbClr val="408020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Clover">
              <a:extLst>
                <a:ext uri="{FF2B5EF4-FFF2-40B4-BE49-F238E27FC236}">
                  <a16:creationId xmlns:a16="http://schemas.microsoft.com/office/drawing/2014/main" id="{CC9614BF-B111-9291-FE81-DC9B3075716B}"/>
                </a:ext>
              </a:extLst>
            </p:cNvPr>
            <p:cNvSpPr/>
            <p:nvPr/>
          </p:nvSpPr>
          <p:spPr>
            <a:xfrm rot="10800000">
              <a:off x="3604362" y="3080445"/>
              <a:ext cx="2428875" cy="1042988"/>
            </a:xfrm>
            <a:custGeom>
              <a:avLst/>
              <a:gdLst>
                <a:gd name="connsiteX0" fmla="*/ 2162175 w 2162175"/>
                <a:gd name="connsiteY0" fmla="*/ 371475 h 742950"/>
                <a:gd name="connsiteX1" fmla="*/ 1100138 w 2162175"/>
                <a:gd name="connsiteY1" fmla="*/ 0 h 742950"/>
                <a:gd name="connsiteX2" fmla="*/ 0 w 2162175"/>
                <a:gd name="connsiteY2" fmla="*/ 371475 h 742950"/>
                <a:gd name="connsiteX3" fmla="*/ 1100138 w 2162175"/>
                <a:gd name="connsiteY3" fmla="*/ 742950 h 742950"/>
                <a:gd name="connsiteX4" fmla="*/ 2162175 w 2162175"/>
                <a:gd name="connsiteY4" fmla="*/ 371475 h 742950"/>
                <a:gd name="connsiteX0" fmla="*/ 2162175 w 2162175"/>
                <a:gd name="connsiteY0" fmla="*/ 371475 h 742950"/>
                <a:gd name="connsiteX1" fmla="*/ 1100138 w 2162175"/>
                <a:gd name="connsiteY1" fmla="*/ 0 h 742950"/>
                <a:gd name="connsiteX2" fmla="*/ 0 w 2162175"/>
                <a:gd name="connsiteY2" fmla="*/ 371475 h 742950"/>
                <a:gd name="connsiteX3" fmla="*/ 1100138 w 2162175"/>
                <a:gd name="connsiteY3" fmla="*/ 742950 h 742950"/>
                <a:gd name="connsiteX4" fmla="*/ 2162175 w 2162175"/>
                <a:gd name="connsiteY4" fmla="*/ 371475 h 742950"/>
                <a:gd name="connsiteX0" fmla="*/ 2162175 w 2162175"/>
                <a:gd name="connsiteY0" fmla="*/ 519113 h 890588"/>
                <a:gd name="connsiteX1" fmla="*/ 1085850 w 2162175"/>
                <a:gd name="connsiteY1" fmla="*/ 0 h 890588"/>
                <a:gd name="connsiteX2" fmla="*/ 0 w 2162175"/>
                <a:gd name="connsiteY2" fmla="*/ 519113 h 890588"/>
                <a:gd name="connsiteX3" fmla="*/ 1100138 w 2162175"/>
                <a:gd name="connsiteY3" fmla="*/ 890588 h 890588"/>
                <a:gd name="connsiteX4" fmla="*/ 2162175 w 2162175"/>
                <a:gd name="connsiteY4" fmla="*/ 519113 h 890588"/>
                <a:gd name="connsiteX0" fmla="*/ 2162175 w 2162181"/>
                <a:gd name="connsiteY0" fmla="*/ 519113 h 916806"/>
                <a:gd name="connsiteX1" fmla="*/ 1085850 w 2162181"/>
                <a:gd name="connsiteY1" fmla="*/ 0 h 916806"/>
                <a:gd name="connsiteX2" fmla="*/ 0 w 2162181"/>
                <a:gd name="connsiteY2" fmla="*/ 519113 h 916806"/>
                <a:gd name="connsiteX3" fmla="*/ 1100138 w 2162181"/>
                <a:gd name="connsiteY3" fmla="*/ 890588 h 916806"/>
                <a:gd name="connsiteX4" fmla="*/ 2162175 w 2162181"/>
                <a:gd name="connsiteY4" fmla="*/ 519113 h 916806"/>
                <a:gd name="connsiteX0" fmla="*/ 2162175 w 2162181"/>
                <a:gd name="connsiteY0" fmla="*/ 519113 h 890588"/>
                <a:gd name="connsiteX1" fmla="*/ 1085850 w 2162181"/>
                <a:gd name="connsiteY1" fmla="*/ 0 h 890588"/>
                <a:gd name="connsiteX2" fmla="*/ 0 w 2162181"/>
                <a:gd name="connsiteY2" fmla="*/ 519113 h 890588"/>
                <a:gd name="connsiteX3" fmla="*/ 1100138 w 2162181"/>
                <a:gd name="connsiteY3" fmla="*/ 890588 h 890588"/>
                <a:gd name="connsiteX4" fmla="*/ 2162175 w 2162181"/>
                <a:gd name="connsiteY4" fmla="*/ 519113 h 890588"/>
                <a:gd name="connsiteX0" fmla="*/ 2162175 w 2162181"/>
                <a:gd name="connsiteY0" fmla="*/ 519113 h 1042988"/>
                <a:gd name="connsiteX1" fmla="*/ 1085850 w 2162181"/>
                <a:gd name="connsiteY1" fmla="*/ 0 h 1042988"/>
                <a:gd name="connsiteX2" fmla="*/ 0 w 2162181"/>
                <a:gd name="connsiteY2" fmla="*/ 519113 h 1042988"/>
                <a:gd name="connsiteX3" fmla="*/ 1095375 w 2162181"/>
                <a:gd name="connsiteY3" fmla="*/ 1042988 h 1042988"/>
                <a:gd name="connsiteX4" fmla="*/ 2162175 w 2162181"/>
                <a:gd name="connsiteY4" fmla="*/ 519113 h 1042988"/>
                <a:gd name="connsiteX0" fmla="*/ 2162175 w 2162181"/>
                <a:gd name="connsiteY0" fmla="*/ 519113 h 1042988"/>
                <a:gd name="connsiteX1" fmla="*/ 1085850 w 2162181"/>
                <a:gd name="connsiteY1" fmla="*/ 0 h 1042988"/>
                <a:gd name="connsiteX2" fmla="*/ 0 w 2162181"/>
                <a:gd name="connsiteY2" fmla="*/ 519113 h 1042988"/>
                <a:gd name="connsiteX3" fmla="*/ 1095375 w 2162181"/>
                <a:gd name="connsiteY3" fmla="*/ 1042988 h 1042988"/>
                <a:gd name="connsiteX4" fmla="*/ 2162175 w 2162181"/>
                <a:gd name="connsiteY4" fmla="*/ 519113 h 1042988"/>
                <a:gd name="connsiteX0" fmla="*/ 2162175 w 2162181"/>
                <a:gd name="connsiteY0" fmla="*/ 519113 h 1042988"/>
                <a:gd name="connsiteX1" fmla="*/ 1085850 w 2162181"/>
                <a:gd name="connsiteY1" fmla="*/ 0 h 1042988"/>
                <a:gd name="connsiteX2" fmla="*/ 0 w 2162181"/>
                <a:gd name="connsiteY2" fmla="*/ 519113 h 1042988"/>
                <a:gd name="connsiteX3" fmla="*/ 1090612 w 2162181"/>
                <a:gd name="connsiteY3" fmla="*/ 1042988 h 1042988"/>
                <a:gd name="connsiteX4" fmla="*/ 2162175 w 2162181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2"/>
                <a:gd name="connsiteY0" fmla="*/ 519113 h 1043032"/>
                <a:gd name="connsiteX1" fmla="*/ 1085850 w 2162182"/>
                <a:gd name="connsiteY1" fmla="*/ 0 h 1043032"/>
                <a:gd name="connsiteX2" fmla="*/ 0 w 2162182"/>
                <a:gd name="connsiteY2" fmla="*/ 519113 h 1043032"/>
                <a:gd name="connsiteX3" fmla="*/ 1090612 w 2162182"/>
                <a:gd name="connsiteY3" fmla="*/ 1042988 h 1043032"/>
                <a:gd name="connsiteX4" fmla="*/ 2162175 w 2162182"/>
                <a:gd name="connsiteY4" fmla="*/ 519113 h 1043032"/>
                <a:gd name="connsiteX0" fmla="*/ 2162175 w 2162182"/>
                <a:gd name="connsiteY0" fmla="*/ 519113 h 1043032"/>
                <a:gd name="connsiteX1" fmla="*/ 1085850 w 2162182"/>
                <a:gd name="connsiteY1" fmla="*/ 0 h 1043032"/>
                <a:gd name="connsiteX2" fmla="*/ 0 w 2162182"/>
                <a:gd name="connsiteY2" fmla="*/ 519113 h 1043032"/>
                <a:gd name="connsiteX3" fmla="*/ 1090612 w 2162182"/>
                <a:gd name="connsiteY3" fmla="*/ 1042988 h 1043032"/>
                <a:gd name="connsiteX4" fmla="*/ 2162175 w 2162182"/>
                <a:gd name="connsiteY4" fmla="*/ 519113 h 1043032"/>
                <a:gd name="connsiteX0" fmla="*/ 2162175 w 2162182"/>
                <a:gd name="connsiteY0" fmla="*/ 519113 h 1043032"/>
                <a:gd name="connsiteX1" fmla="*/ 1085850 w 2162182"/>
                <a:gd name="connsiteY1" fmla="*/ 0 h 1043032"/>
                <a:gd name="connsiteX2" fmla="*/ 0 w 2162182"/>
                <a:gd name="connsiteY2" fmla="*/ 519113 h 1043032"/>
                <a:gd name="connsiteX3" fmla="*/ 1090612 w 2162182"/>
                <a:gd name="connsiteY3" fmla="*/ 1042988 h 1043032"/>
                <a:gd name="connsiteX4" fmla="*/ 2162175 w 2162182"/>
                <a:gd name="connsiteY4" fmla="*/ 519113 h 1043032"/>
                <a:gd name="connsiteX0" fmla="*/ 2162175 w 2162175"/>
                <a:gd name="connsiteY0" fmla="*/ 519113 h 1043080"/>
                <a:gd name="connsiteX1" fmla="*/ 1085850 w 2162175"/>
                <a:gd name="connsiteY1" fmla="*/ 0 h 1043080"/>
                <a:gd name="connsiteX2" fmla="*/ 0 w 2162175"/>
                <a:gd name="connsiteY2" fmla="*/ 519113 h 1043080"/>
                <a:gd name="connsiteX3" fmla="*/ 1090612 w 2162175"/>
                <a:gd name="connsiteY3" fmla="*/ 1042988 h 1043080"/>
                <a:gd name="connsiteX4" fmla="*/ 2162175 w 2162175"/>
                <a:gd name="connsiteY4" fmla="*/ 519113 h 1043080"/>
                <a:gd name="connsiteX0" fmla="*/ 2162175 w 2162175"/>
                <a:gd name="connsiteY0" fmla="*/ 519113 h 1043080"/>
                <a:gd name="connsiteX1" fmla="*/ 1085850 w 2162175"/>
                <a:gd name="connsiteY1" fmla="*/ 0 h 1043080"/>
                <a:gd name="connsiteX2" fmla="*/ 0 w 2162175"/>
                <a:gd name="connsiteY2" fmla="*/ 519113 h 1043080"/>
                <a:gd name="connsiteX3" fmla="*/ 1090612 w 2162175"/>
                <a:gd name="connsiteY3" fmla="*/ 1042988 h 1043080"/>
                <a:gd name="connsiteX4" fmla="*/ 2162175 w 2162175"/>
                <a:gd name="connsiteY4" fmla="*/ 519113 h 1043080"/>
                <a:gd name="connsiteX0" fmla="*/ 2162175 w 2162175"/>
                <a:gd name="connsiteY0" fmla="*/ 519113 h 1043080"/>
                <a:gd name="connsiteX1" fmla="*/ 1085850 w 2162175"/>
                <a:gd name="connsiteY1" fmla="*/ 0 h 1043080"/>
                <a:gd name="connsiteX2" fmla="*/ 0 w 2162175"/>
                <a:gd name="connsiteY2" fmla="*/ 519113 h 1043080"/>
                <a:gd name="connsiteX3" fmla="*/ 1090612 w 2162175"/>
                <a:gd name="connsiteY3" fmla="*/ 1042988 h 1043080"/>
                <a:gd name="connsiteX4" fmla="*/ 2162175 w 2162175"/>
                <a:gd name="connsiteY4" fmla="*/ 519113 h 1043080"/>
                <a:gd name="connsiteX0" fmla="*/ 2162175 w 2162175"/>
                <a:gd name="connsiteY0" fmla="*/ 519113 h 1042988"/>
                <a:gd name="connsiteX1" fmla="*/ 1085850 w 2162175"/>
                <a:gd name="connsiteY1" fmla="*/ 0 h 1042988"/>
                <a:gd name="connsiteX2" fmla="*/ 0 w 2162175"/>
                <a:gd name="connsiteY2" fmla="*/ 519113 h 1042988"/>
                <a:gd name="connsiteX3" fmla="*/ 1090612 w 2162175"/>
                <a:gd name="connsiteY3" fmla="*/ 1042988 h 1042988"/>
                <a:gd name="connsiteX4" fmla="*/ 2162175 w 2162175"/>
                <a:gd name="connsiteY4" fmla="*/ 519113 h 1042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2175" h="1042988">
                  <a:moveTo>
                    <a:pt x="2162175" y="519113"/>
                  </a:moveTo>
                  <a:cubicBezTo>
                    <a:pt x="1814513" y="166688"/>
                    <a:pt x="1446212" y="0"/>
                    <a:pt x="1085850" y="0"/>
                  </a:cubicBezTo>
                  <a:cubicBezTo>
                    <a:pt x="725488" y="0"/>
                    <a:pt x="366713" y="152400"/>
                    <a:pt x="0" y="519113"/>
                  </a:cubicBezTo>
                  <a:cubicBezTo>
                    <a:pt x="361951" y="866776"/>
                    <a:pt x="723900" y="1042988"/>
                    <a:pt x="1090612" y="1042988"/>
                  </a:cubicBezTo>
                  <a:cubicBezTo>
                    <a:pt x="1457324" y="1042988"/>
                    <a:pt x="1821656" y="867569"/>
                    <a:pt x="2162175" y="519113"/>
                  </a:cubicBezTo>
                  <a:close/>
                </a:path>
              </a:pathLst>
            </a:custGeom>
            <a:solidFill>
              <a:srgbClr val="408020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Clover">
              <a:extLst>
                <a:ext uri="{FF2B5EF4-FFF2-40B4-BE49-F238E27FC236}">
                  <a16:creationId xmlns:a16="http://schemas.microsoft.com/office/drawing/2014/main" id="{A28E9F7D-194E-6C4F-297F-6BC9DE4FE19E}"/>
                </a:ext>
              </a:extLst>
            </p:cNvPr>
            <p:cNvSpPr/>
            <p:nvPr/>
          </p:nvSpPr>
          <p:spPr>
            <a:xfrm rot="16200000">
              <a:off x="2385163" y="4292942"/>
              <a:ext cx="2428875" cy="1042988"/>
            </a:xfrm>
            <a:custGeom>
              <a:avLst/>
              <a:gdLst>
                <a:gd name="connsiteX0" fmla="*/ 2162175 w 2162175"/>
                <a:gd name="connsiteY0" fmla="*/ 371475 h 742950"/>
                <a:gd name="connsiteX1" fmla="*/ 1100138 w 2162175"/>
                <a:gd name="connsiteY1" fmla="*/ 0 h 742950"/>
                <a:gd name="connsiteX2" fmla="*/ 0 w 2162175"/>
                <a:gd name="connsiteY2" fmla="*/ 371475 h 742950"/>
                <a:gd name="connsiteX3" fmla="*/ 1100138 w 2162175"/>
                <a:gd name="connsiteY3" fmla="*/ 742950 h 742950"/>
                <a:gd name="connsiteX4" fmla="*/ 2162175 w 2162175"/>
                <a:gd name="connsiteY4" fmla="*/ 371475 h 742950"/>
                <a:gd name="connsiteX0" fmla="*/ 2162175 w 2162175"/>
                <a:gd name="connsiteY0" fmla="*/ 371475 h 742950"/>
                <a:gd name="connsiteX1" fmla="*/ 1100138 w 2162175"/>
                <a:gd name="connsiteY1" fmla="*/ 0 h 742950"/>
                <a:gd name="connsiteX2" fmla="*/ 0 w 2162175"/>
                <a:gd name="connsiteY2" fmla="*/ 371475 h 742950"/>
                <a:gd name="connsiteX3" fmla="*/ 1100138 w 2162175"/>
                <a:gd name="connsiteY3" fmla="*/ 742950 h 742950"/>
                <a:gd name="connsiteX4" fmla="*/ 2162175 w 2162175"/>
                <a:gd name="connsiteY4" fmla="*/ 371475 h 742950"/>
                <a:gd name="connsiteX0" fmla="*/ 2162175 w 2162175"/>
                <a:gd name="connsiteY0" fmla="*/ 519113 h 890588"/>
                <a:gd name="connsiteX1" fmla="*/ 1085850 w 2162175"/>
                <a:gd name="connsiteY1" fmla="*/ 0 h 890588"/>
                <a:gd name="connsiteX2" fmla="*/ 0 w 2162175"/>
                <a:gd name="connsiteY2" fmla="*/ 519113 h 890588"/>
                <a:gd name="connsiteX3" fmla="*/ 1100138 w 2162175"/>
                <a:gd name="connsiteY3" fmla="*/ 890588 h 890588"/>
                <a:gd name="connsiteX4" fmla="*/ 2162175 w 2162175"/>
                <a:gd name="connsiteY4" fmla="*/ 519113 h 890588"/>
                <a:gd name="connsiteX0" fmla="*/ 2162175 w 2162181"/>
                <a:gd name="connsiteY0" fmla="*/ 519113 h 916806"/>
                <a:gd name="connsiteX1" fmla="*/ 1085850 w 2162181"/>
                <a:gd name="connsiteY1" fmla="*/ 0 h 916806"/>
                <a:gd name="connsiteX2" fmla="*/ 0 w 2162181"/>
                <a:gd name="connsiteY2" fmla="*/ 519113 h 916806"/>
                <a:gd name="connsiteX3" fmla="*/ 1100138 w 2162181"/>
                <a:gd name="connsiteY3" fmla="*/ 890588 h 916806"/>
                <a:gd name="connsiteX4" fmla="*/ 2162175 w 2162181"/>
                <a:gd name="connsiteY4" fmla="*/ 519113 h 916806"/>
                <a:gd name="connsiteX0" fmla="*/ 2162175 w 2162181"/>
                <a:gd name="connsiteY0" fmla="*/ 519113 h 890588"/>
                <a:gd name="connsiteX1" fmla="*/ 1085850 w 2162181"/>
                <a:gd name="connsiteY1" fmla="*/ 0 h 890588"/>
                <a:gd name="connsiteX2" fmla="*/ 0 w 2162181"/>
                <a:gd name="connsiteY2" fmla="*/ 519113 h 890588"/>
                <a:gd name="connsiteX3" fmla="*/ 1100138 w 2162181"/>
                <a:gd name="connsiteY3" fmla="*/ 890588 h 890588"/>
                <a:gd name="connsiteX4" fmla="*/ 2162175 w 2162181"/>
                <a:gd name="connsiteY4" fmla="*/ 519113 h 890588"/>
                <a:gd name="connsiteX0" fmla="*/ 2162175 w 2162181"/>
                <a:gd name="connsiteY0" fmla="*/ 519113 h 1042988"/>
                <a:gd name="connsiteX1" fmla="*/ 1085850 w 2162181"/>
                <a:gd name="connsiteY1" fmla="*/ 0 h 1042988"/>
                <a:gd name="connsiteX2" fmla="*/ 0 w 2162181"/>
                <a:gd name="connsiteY2" fmla="*/ 519113 h 1042988"/>
                <a:gd name="connsiteX3" fmla="*/ 1095375 w 2162181"/>
                <a:gd name="connsiteY3" fmla="*/ 1042988 h 1042988"/>
                <a:gd name="connsiteX4" fmla="*/ 2162175 w 2162181"/>
                <a:gd name="connsiteY4" fmla="*/ 519113 h 1042988"/>
                <a:gd name="connsiteX0" fmla="*/ 2162175 w 2162181"/>
                <a:gd name="connsiteY0" fmla="*/ 519113 h 1042988"/>
                <a:gd name="connsiteX1" fmla="*/ 1085850 w 2162181"/>
                <a:gd name="connsiteY1" fmla="*/ 0 h 1042988"/>
                <a:gd name="connsiteX2" fmla="*/ 0 w 2162181"/>
                <a:gd name="connsiteY2" fmla="*/ 519113 h 1042988"/>
                <a:gd name="connsiteX3" fmla="*/ 1095375 w 2162181"/>
                <a:gd name="connsiteY3" fmla="*/ 1042988 h 1042988"/>
                <a:gd name="connsiteX4" fmla="*/ 2162175 w 2162181"/>
                <a:gd name="connsiteY4" fmla="*/ 519113 h 1042988"/>
                <a:gd name="connsiteX0" fmla="*/ 2162175 w 2162181"/>
                <a:gd name="connsiteY0" fmla="*/ 519113 h 1042988"/>
                <a:gd name="connsiteX1" fmla="*/ 1085850 w 2162181"/>
                <a:gd name="connsiteY1" fmla="*/ 0 h 1042988"/>
                <a:gd name="connsiteX2" fmla="*/ 0 w 2162181"/>
                <a:gd name="connsiteY2" fmla="*/ 519113 h 1042988"/>
                <a:gd name="connsiteX3" fmla="*/ 1090612 w 2162181"/>
                <a:gd name="connsiteY3" fmla="*/ 1042988 h 1042988"/>
                <a:gd name="connsiteX4" fmla="*/ 2162175 w 2162181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0"/>
                <a:gd name="connsiteY0" fmla="*/ 519113 h 1042988"/>
                <a:gd name="connsiteX1" fmla="*/ 1085850 w 2162180"/>
                <a:gd name="connsiteY1" fmla="*/ 0 h 1042988"/>
                <a:gd name="connsiteX2" fmla="*/ 0 w 2162180"/>
                <a:gd name="connsiteY2" fmla="*/ 519113 h 1042988"/>
                <a:gd name="connsiteX3" fmla="*/ 1090612 w 2162180"/>
                <a:gd name="connsiteY3" fmla="*/ 1042988 h 1042988"/>
                <a:gd name="connsiteX4" fmla="*/ 2162175 w 2162180"/>
                <a:gd name="connsiteY4" fmla="*/ 519113 h 1042988"/>
                <a:gd name="connsiteX0" fmla="*/ 2162175 w 2162182"/>
                <a:gd name="connsiteY0" fmla="*/ 519113 h 1043032"/>
                <a:gd name="connsiteX1" fmla="*/ 1085850 w 2162182"/>
                <a:gd name="connsiteY1" fmla="*/ 0 h 1043032"/>
                <a:gd name="connsiteX2" fmla="*/ 0 w 2162182"/>
                <a:gd name="connsiteY2" fmla="*/ 519113 h 1043032"/>
                <a:gd name="connsiteX3" fmla="*/ 1090612 w 2162182"/>
                <a:gd name="connsiteY3" fmla="*/ 1042988 h 1043032"/>
                <a:gd name="connsiteX4" fmla="*/ 2162175 w 2162182"/>
                <a:gd name="connsiteY4" fmla="*/ 519113 h 1043032"/>
                <a:gd name="connsiteX0" fmla="*/ 2162175 w 2162182"/>
                <a:gd name="connsiteY0" fmla="*/ 519113 h 1043032"/>
                <a:gd name="connsiteX1" fmla="*/ 1085850 w 2162182"/>
                <a:gd name="connsiteY1" fmla="*/ 0 h 1043032"/>
                <a:gd name="connsiteX2" fmla="*/ 0 w 2162182"/>
                <a:gd name="connsiteY2" fmla="*/ 519113 h 1043032"/>
                <a:gd name="connsiteX3" fmla="*/ 1090612 w 2162182"/>
                <a:gd name="connsiteY3" fmla="*/ 1042988 h 1043032"/>
                <a:gd name="connsiteX4" fmla="*/ 2162175 w 2162182"/>
                <a:gd name="connsiteY4" fmla="*/ 519113 h 1043032"/>
                <a:gd name="connsiteX0" fmla="*/ 2162175 w 2162182"/>
                <a:gd name="connsiteY0" fmla="*/ 519113 h 1043032"/>
                <a:gd name="connsiteX1" fmla="*/ 1085850 w 2162182"/>
                <a:gd name="connsiteY1" fmla="*/ 0 h 1043032"/>
                <a:gd name="connsiteX2" fmla="*/ 0 w 2162182"/>
                <a:gd name="connsiteY2" fmla="*/ 519113 h 1043032"/>
                <a:gd name="connsiteX3" fmla="*/ 1090612 w 2162182"/>
                <a:gd name="connsiteY3" fmla="*/ 1042988 h 1043032"/>
                <a:gd name="connsiteX4" fmla="*/ 2162175 w 2162182"/>
                <a:gd name="connsiteY4" fmla="*/ 519113 h 1043032"/>
                <a:gd name="connsiteX0" fmla="*/ 2162175 w 2162175"/>
                <a:gd name="connsiteY0" fmla="*/ 519113 h 1043080"/>
                <a:gd name="connsiteX1" fmla="*/ 1085850 w 2162175"/>
                <a:gd name="connsiteY1" fmla="*/ 0 h 1043080"/>
                <a:gd name="connsiteX2" fmla="*/ 0 w 2162175"/>
                <a:gd name="connsiteY2" fmla="*/ 519113 h 1043080"/>
                <a:gd name="connsiteX3" fmla="*/ 1090612 w 2162175"/>
                <a:gd name="connsiteY3" fmla="*/ 1042988 h 1043080"/>
                <a:gd name="connsiteX4" fmla="*/ 2162175 w 2162175"/>
                <a:gd name="connsiteY4" fmla="*/ 519113 h 1043080"/>
                <a:gd name="connsiteX0" fmla="*/ 2162175 w 2162175"/>
                <a:gd name="connsiteY0" fmla="*/ 519113 h 1043080"/>
                <a:gd name="connsiteX1" fmla="*/ 1085850 w 2162175"/>
                <a:gd name="connsiteY1" fmla="*/ 0 h 1043080"/>
                <a:gd name="connsiteX2" fmla="*/ 0 w 2162175"/>
                <a:gd name="connsiteY2" fmla="*/ 519113 h 1043080"/>
                <a:gd name="connsiteX3" fmla="*/ 1090612 w 2162175"/>
                <a:gd name="connsiteY3" fmla="*/ 1042988 h 1043080"/>
                <a:gd name="connsiteX4" fmla="*/ 2162175 w 2162175"/>
                <a:gd name="connsiteY4" fmla="*/ 519113 h 1043080"/>
                <a:gd name="connsiteX0" fmla="*/ 2162175 w 2162175"/>
                <a:gd name="connsiteY0" fmla="*/ 519113 h 1043080"/>
                <a:gd name="connsiteX1" fmla="*/ 1085850 w 2162175"/>
                <a:gd name="connsiteY1" fmla="*/ 0 h 1043080"/>
                <a:gd name="connsiteX2" fmla="*/ 0 w 2162175"/>
                <a:gd name="connsiteY2" fmla="*/ 519113 h 1043080"/>
                <a:gd name="connsiteX3" fmla="*/ 1090612 w 2162175"/>
                <a:gd name="connsiteY3" fmla="*/ 1042988 h 1043080"/>
                <a:gd name="connsiteX4" fmla="*/ 2162175 w 2162175"/>
                <a:gd name="connsiteY4" fmla="*/ 519113 h 1043080"/>
                <a:gd name="connsiteX0" fmla="*/ 2162175 w 2162175"/>
                <a:gd name="connsiteY0" fmla="*/ 519113 h 1042988"/>
                <a:gd name="connsiteX1" fmla="*/ 1085850 w 2162175"/>
                <a:gd name="connsiteY1" fmla="*/ 0 h 1042988"/>
                <a:gd name="connsiteX2" fmla="*/ 0 w 2162175"/>
                <a:gd name="connsiteY2" fmla="*/ 519113 h 1042988"/>
                <a:gd name="connsiteX3" fmla="*/ 1090612 w 2162175"/>
                <a:gd name="connsiteY3" fmla="*/ 1042988 h 1042988"/>
                <a:gd name="connsiteX4" fmla="*/ 2162175 w 2162175"/>
                <a:gd name="connsiteY4" fmla="*/ 519113 h 1042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2175" h="1042988">
                  <a:moveTo>
                    <a:pt x="2162175" y="519113"/>
                  </a:moveTo>
                  <a:cubicBezTo>
                    <a:pt x="1814513" y="166688"/>
                    <a:pt x="1446212" y="0"/>
                    <a:pt x="1085850" y="0"/>
                  </a:cubicBezTo>
                  <a:cubicBezTo>
                    <a:pt x="725488" y="0"/>
                    <a:pt x="366713" y="152400"/>
                    <a:pt x="0" y="519113"/>
                  </a:cubicBezTo>
                  <a:cubicBezTo>
                    <a:pt x="361951" y="866776"/>
                    <a:pt x="723900" y="1042988"/>
                    <a:pt x="1090612" y="1042988"/>
                  </a:cubicBezTo>
                  <a:cubicBezTo>
                    <a:pt x="1457324" y="1042988"/>
                    <a:pt x="1821656" y="867569"/>
                    <a:pt x="2162175" y="519113"/>
                  </a:cubicBezTo>
                  <a:close/>
                </a:path>
              </a:pathLst>
            </a:custGeom>
            <a:solidFill>
              <a:srgbClr val="408020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275158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05_Cross_NotForExporting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Cross">
            <a:extLst>
              <a:ext uri="{FF2B5EF4-FFF2-40B4-BE49-F238E27FC236}">
                <a16:creationId xmlns:a16="http://schemas.microsoft.com/office/drawing/2014/main" id="{512B9EBC-EE47-1B02-43D2-6B73EDCED8DC}"/>
              </a:ext>
            </a:extLst>
          </p:cNvPr>
          <p:cNvGrpSpPr/>
          <p:nvPr/>
        </p:nvGrpSpPr>
        <p:grpSpPr>
          <a:xfrm>
            <a:off x="1439992" y="1439993"/>
            <a:ext cx="4320000" cy="4320000"/>
            <a:chOff x="4320000" y="1080000"/>
            <a:chExt cx="4320000" cy="4320000"/>
          </a:xfrm>
        </p:grpSpPr>
        <p:sp>
          <p:nvSpPr>
            <p:cNvPr id="5" name="Bg">
              <a:extLst>
                <a:ext uri="{FF2B5EF4-FFF2-40B4-BE49-F238E27FC236}">
                  <a16:creationId xmlns:a16="http://schemas.microsoft.com/office/drawing/2014/main" id="{3E0A2CEE-8B93-DEFC-060A-19A7AFF63092}"/>
                </a:ext>
              </a:extLst>
            </p:cNvPr>
            <p:cNvSpPr/>
            <p:nvPr/>
          </p:nvSpPr>
          <p:spPr>
            <a:xfrm>
              <a:off x="4680000" y="1440000"/>
              <a:ext cx="3600000" cy="3600000"/>
            </a:xfrm>
            <a:prstGeom prst="roundRect">
              <a:avLst>
                <a:gd name="adj" fmla="val 2224"/>
              </a:avLst>
            </a:prstGeom>
            <a:solidFill>
              <a:srgbClr val="408020">
                <a:alpha val="40000"/>
              </a:srgbClr>
            </a:solidFill>
            <a:ln w="63500">
              <a:solidFill>
                <a:srgbClr val="4080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g">
              <a:extLst>
                <a:ext uri="{FF2B5EF4-FFF2-40B4-BE49-F238E27FC236}">
                  <a16:creationId xmlns:a16="http://schemas.microsoft.com/office/drawing/2014/main" id="{11CFD650-7DE8-C702-6AB5-739AC9FFC794}"/>
                </a:ext>
              </a:extLst>
            </p:cNvPr>
            <p:cNvSpPr/>
            <p:nvPr/>
          </p:nvSpPr>
          <p:spPr>
            <a:xfrm>
              <a:off x="4590000" y="1080000"/>
              <a:ext cx="180000" cy="720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g">
              <a:extLst>
                <a:ext uri="{FF2B5EF4-FFF2-40B4-BE49-F238E27FC236}">
                  <a16:creationId xmlns:a16="http://schemas.microsoft.com/office/drawing/2014/main" id="{72358DCE-D740-CD97-4C71-1161782DA951}"/>
                </a:ext>
              </a:extLst>
            </p:cNvPr>
            <p:cNvSpPr/>
            <p:nvPr/>
          </p:nvSpPr>
          <p:spPr>
            <a:xfrm rot="5400000">
              <a:off x="4590000" y="1080000"/>
              <a:ext cx="180000" cy="720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g">
              <a:extLst>
                <a:ext uri="{FF2B5EF4-FFF2-40B4-BE49-F238E27FC236}">
                  <a16:creationId xmlns:a16="http://schemas.microsoft.com/office/drawing/2014/main" id="{80136371-69DC-EE28-2D1B-0A2BB2FC61D0}"/>
                </a:ext>
              </a:extLst>
            </p:cNvPr>
            <p:cNvSpPr/>
            <p:nvPr/>
          </p:nvSpPr>
          <p:spPr>
            <a:xfrm>
              <a:off x="8190000" y="1080000"/>
              <a:ext cx="180000" cy="720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g">
              <a:extLst>
                <a:ext uri="{FF2B5EF4-FFF2-40B4-BE49-F238E27FC236}">
                  <a16:creationId xmlns:a16="http://schemas.microsoft.com/office/drawing/2014/main" id="{CABA02B0-C9A9-F34D-CE3B-2892CD4D01D7}"/>
                </a:ext>
              </a:extLst>
            </p:cNvPr>
            <p:cNvSpPr/>
            <p:nvPr/>
          </p:nvSpPr>
          <p:spPr>
            <a:xfrm rot="5400000">
              <a:off x="8190000" y="1080000"/>
              <a:ext cx="180000" cy="720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g">
              <a:extLst>
                <a:ext uri="{FF2B5EF4-FFF2-40B4-BE49-F238E27FC236}">
                  <a16:creationId xmlns:a16="http://schemas.microsoft.com/office/drawing/2014/main" id="{5291AE80-E13E-70FD-7D12-B0880DA33367}"/>
                </a:ext>
              </a:extLst>
            </p:cNvPr>
            <p:cNvSpPr/>
            <p:nvPr/>
          </p:nvSpPr>
          <p:spPr>
            <a:xfrm>
              <a:off x="8190000" y="4680000"/>
              <a:ext cx="180000" cy="720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g">
              <a:extLst>
                <a:ext uri="{FF2B5EF4-FFF2-40B4-BE49-F238E27FC236}">
                  <a16:creationId xmlns:a16="http://schemas.microsoft.com/office/drawing/2014/main" id="{7CEC3725-17B7-8BDF-6080-A33054CD35A1}"/>
                </a:ext>
              </a:extLst>
            </p:cNvPr>
            <p:cNvSpPr/>
            <p:nvPr/>
          </p:nvSpPr>
          <p:spPr>
            <a:xfrm rot="5400000">
              <a:off x="8190000" y="4680000"/>
              <a:ext cx="180000" cy="720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g">
              <a:extLst>
                <a:ext uri="{FF2B5EF4-FFF2-40B4-BE49-F238E27FC236}">
                  <a16:creationId xmlns:a16="http://schemas.microsoft.com/office/drawing/2014/main" id="{6CCAFF43-62A1-C635-56C0-95CF3F250777}"/>
                </a:ext>
              </a:extLst>
            </p:cNvPr>
            <p:cNvSpPr/>
            <p:nvPr/>
          </p:nvSpPr>
          <p:spPr>
            <a:xfrm>
              <a:off x="4590000" y="4680000"/>
              <a:ext cx="180000" cy="720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g">
              <a:extLst>
                <a:ext uri="{FF2B5EF4-FFF2-40B4-BE49-F238E27FC236}">
                  <a16:creationId xmlns:a16="http://schemas.microsoft.com/office/drawing/2014/main" id="{8294AB17-B87A-FC7C-E527-66B5AEA501C0}"/>
                </a:ext>
              </a:extLst>
            </p:cNvPr>
            <p:cNvSpPr/>
            <p:nvPr/>
          </p:nvSpPr>
          <p:spPr>
            <a:xfrm rot="5400000">
              <a:off x="4590000" y="4680000"/>
              <a:ext cx="180000" cy="720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g">
              <a:extLst>
                <a:ext uri="{FF2B5EF4-FFF2-40B4-BE49-F238E27FC236}">
                  <a16:creationId xmlns:a16="http://schemas.microsoft.com/office/drawing/2014/main" id="{028D320C-E6B0-41F5-2A82-D36187AB8AF0}"/>
                </a:ext>
              </a:extLst>
            </p:cNvPr>
            <p:cNvSpPr/>
            <p:nvPr/>
          </p:nvSpPr>
          <p:spPr>
            <a:xfrm>
              <a:off x="5248218" y="1350000"/>
              <a:ext cx="180000" cy="180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g">
              <a:extLst>
                <a:ext uri="{FF2B5EF4-FFF2-40B4-BE49-F238E27FC236}">
                  <a16:creationId xmlns:a16="http://schemas.microsoft.com/office/drawing/2014/main" id="{06F427B6-102E-0D04-FD7F-CE56B6B1558A}"/>
                </a:ext>
              </a:extLst>
            </p:cNvPr>
            <p:cNvSpPr/>
            <p:nvPr/>
          </p:nvSpPr>
          <p:spPr>
            <a:xfrm>
              <a:off x="7535932" y="1350000"/>
              <a:ext cx="180000" cy="180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g">
              <a:extLst>
                <a:ext uri="{FF2B5EF4-FFF2-40B4-BE49-F238E27FC236}">
                  <a16:creationId xmlns:a16="http://schemas.microsoft.com/office/drawing/2014/main" id="{4FD46F9B-DB3B-B769-B2AC-01F0D3080C82}"/>
                </a:ext>
              </a:extLst>
            </p:cNvPr>
            <p:cNvSpPr/>
            <p:nvPr/>
          </p:nvSpPr>
          <p:spPr>
            <a:xfrm>
              <a:off x="8190000" y="2012658"/>
              <a:ext cx="180000" cy="180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g">
              <a:extLst>
                <a:ext uri="{FF2B5EF4-FFF2-40B4-BE49-F238E27FC236}">
                  <a16:creationId xmlns:a16="http://schemas.microsoft.com/office/drawing/2014/main" id="{9153A3F9-B814-C58A-155A-6E29AD59861F}"/>
                </a:ext>
              </a:extLst>
            </p:cNvPr>
            <p:cNvSpPr/>
            <p:nvPr/>
          </p:nvSpPr>
          <p:spPr>
            <a:xfrm>
              <a:off x="8185046" y="4287342"/>
              <a:ext cx="180000" cy="180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g">
              <a:extLst>
                <a:ext uri="{FF2B5EF4-FFF2-40B4-BE49-F238E27FC236}">
                  <a16:creationId xmlns:a16="http://schemas.microsoft.com/office/drawing/2014/main" id="{5A7F2064-FEBA-FC40-EB36-88E490F8997C}"/>
                </a:ext>
              </a:extLst>
            </p:cNvPr>
            <p:cNvSpPr/>
            <p:nvPr/>
          </p:nvSpPr>
          <p:spPr>
            <a:xfrm>
              <a:off x="7535932" y="4944771"/>
              <a:ext cx="180000" cy="180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g">
              <a:extLst>
                <a:ext uri="{FF2B5EF4-FFF2-40B4-BE49-F238E27FC236}">
                  <a16:creationId xmlns:a16="http://schemas.microsoft.com/office/drawing/2014/main" id="{B041715E-C94B-2F0B-0481-F2E483DD91E6}"/>
                </a:ext>
              </a:extLst>
            </p:cNvPr>
            <p:cNvSpPr/>
            <p:nvPr/>
          </p:nvSpPr>
          <p:spPr>
            <a:xfrm>
              <a:off x="5248218" y="4944771"/>
              <a:ext cx="180000" cy="180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g">
              <a:extLst>
                <a:ext uri="{FF2B5EF4-FFF2-40B4-BE49-F238E27FC236}">
                  <a16:creationId xmlns:a16="http://schemas.microsoft.com/office/drawing/2014/main" id="{3515F717-A032-FB69-ED5D-2AC8F5882CAD}"/>
                </a:ext>
              </a:extLst>
            </p:cNvPr>
            <p:cNvSpPr/>
            <p:nvPr/>
          </p:nvSpPr>
          <p:spPr>
            <a:xfrm>
              <a:off x="4590000" y="4287342"/>
              <a:ext cx="180000" cy="180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g">
              <a:extLst>
                <a:ext uri="{FF2B5EF4-FFF2-40B4-BE49-F238E27FC236}">
                  <a16:creationId xmlns:a16="http://schemas.microsoft.com/office/drawing/2014/main" id="{4E8B9E60-6F46-F2BA-9265-DD2B76382BF6}"/>
                </a:ext>
              </a:extLst>
            </p:cNvPr>
            <p:cNvSpPr/>
            <p:nvPr/>
          </p:nvSpPr>
          <p:spPr>
            <a:xfrm>
              <a:off x="4590000" y="2012658"/>
              <a:ext cx="180000" cy="180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g">
              <a:extLst>
                <a:ext uri="{FF2B5EF4-FFF2-40B4-BE49-F238E27FC236}">
                  <a16:creationId xmlns:a16="http://schemas.microsoft.com/office/drawing/2014/main" id="{C5E46C25-0D27-1C2B-3C84-A221472E83E7}"/>
                </a:ext>
              </a:extLst>
            </p:cNvPr>
            <p:cNvSpPr/>
            <p:nvPr/>
          </p:nvSpPr>
          <p:spPr>
            <a:xfrm>
              <a:off x="5642095" y="1368000"/>
              <a:ext cx="144000" cy="144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g">
              <a:extLst>
                <a:ext uri="{FF2B5EF4-FFF2-40B4-BE49-F238E27FC236}">
                  <a16:creationId xmlns:a16="http://schemas.microsoft.com/office/drawing/2014/main" id="{0EBB6E87-5A8E-A9A0-64FA-87EA52B719F9}"/>
                </a:ext>
              </a:extLst>
            </p:cNvPr>
            <p:cNvSpPr/>
            <p:nvPr/>
          </p:nvSpPr>
          <p:spPr>
            <a:xfrm>
              <a:off x="7193932" y="1368000"/>
              <a:ext cx="144000" cy="144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g">
              <a:extLst>
                <a:ext uri="{FF2B5EF4-FFF2-40B4-BE49-F238E27FC236}">
                  <a16:creationId xmlns:a16="http://schemas.microsoft.com/office/drawing/2014/main" id="{290E7C32-1D98-8D5E-BCDB-07949A7DDAFE}"/>
                </a:ext>
              </a:extLst>
            </p:cNvPr>
            <p:cNvSpPr/>
            <p:nvPr/>
          </p:nvSpPr>
          <p:spPr>
            <a:xfrm>
              <a:off x="8203046" y="2399936"/>
              <a:ext cx="144000" cy="144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g">
              <a:extLst>
                <a:ext uri="{FF2B5EF4-FFF2-40B4-BE49-F238E27FC236}">
                  <a16:creationId xmlns:a16="http://schemas.microsoft.com/office/drawing/2014/main" id="{7748E09C-FCB6-D94B-2091-C47E5E7F30B9}"/>
                </a:ext>
              </a:extLst>
            </p:cNvPr>
            <p:cNvSpPr/>
            <p:nvPr/>
          </p:nvSpPr>
          <p:spPr>
            <a:xfrm>
              <a:off x="8203046" y="3930684"/>
              <a:ext cx="144000" cy="144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g">
              <a:extLst>
                <a:ext uri="{FF2B5EF4-FFF2-40B4-BE49-F238E27FC236}">
                  <a16:creationId xmlns:a16="http://schemas.microsoft.com/office/drawing/2014/main" id="{956BDBEA-BD71-D85E-6B70-D4B8AD5F31D7}"/>
                </a:ext>
              </a:extLst>
            </p:cNvPr>
            <p:cNvSpPr/>
            <p:nvPr/>
          </p:nvSpPr>
          <p:spPr>
            <a:xfrm>
              <a:off x="7193932" y="4962771"/>
              <a:ext cx="144000" cy="144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g">
              <a:extLst>
                <a:ext uri="{FF2B5EF4-FFF2-40B4-BE49-F238E27FC236}">
                  <a16:creationId xmlns:a16="http://schemas.microsoft.com/office/drawing/2014/main" id="{A1E7B4DB-477E-DC95-DD40-A862EECB7262}"/>
                </a:ext>
              </a:extLst>
            </p:cNvPr>
            <p:cNvSpPr/>
            <p:nvPr/>
          </p:nvSpPr>
          <p:spPr>
            <a:xfrm>
              <a:off x="5636436" y="4962771"/>
              <a:ext cx="144000" cy="144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g">
              <a:extLst>
                <a:ext uri="{FF2B5EF4-FFF2-40B4-BE49-F238E27FC236}">
                  <a16:creationId xmlns:a16="http://schemas.microsoft.com/office/drawing/2014/main" id="{47E6122E-A020-EF72-70B3-205ED30807DB}"/>
                </a:ext>
              </a:extLst>
            </p:cNvPr>
            <p:cNvSpPr/>
            <p:nvPr/>
          </p:nvSpPr>
          <p:spPr>
            <a:xfrm>
              <a:off x="4608000" y="3930684"/>
              <a:ext cx="144000" cy="144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g">
              <a:extLst>
                <a:ext uri="{FF2B5EF4-FFF2-40B4-BE49-F238E27FC236}">
                  <a16:creationId xmlns:a16="http://schemas.microsoft.com/office/drawing/2014/main" id="{417B402E-766B-AB4A-B36D-B7B1A3BEF3DB}"/>
                </a:ext>
              </a:extLst>
            </p:cNvPr>
            <p:cNvSpPr/>
            <p:nvPr/>
          </p:nvSpPr>
          <p:spPr>
            <a:xfrm>
              <a:off x="4608000" y="2399936"/>
              <a:ext cx="144000" cy="144000"/>
            </a:xfrm>
            <a:prstGeom prst="roundRect">
              <a:avLst>
                <a:gd name="adj" fmla="val 50000"/>
              </a:avLst>
            </a:prstGeom>
            <a:solidFill>
              <a:srgbClr val="C0FFA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g">
              <a:extLst>
                <a:ext uri="{FF2B5EF4-FFF2-40B4-BE49-F238E27FC236}">
                  <a16:creationId xmlns:a16="http://schemas.microsoft.com/office/drawing/2014/main" id="{99BA36C6-AB90-FCE7-383A-750402374314}"/>
                </a:ext>
              </a:extLst>
            </p:cNvPr>
            <p:cNvSpPr/>
            <p:nvPr/>
          </p:nvSpPr>
          <p:spPr>
            <a:xfrm>
              <a:off x="6426000" y="2610000"/>
              <a:ext cx="108000" cy="1260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g">
              <a:extLst>
                <a:ext uri="{FF2B5EF4-FFF2-40B4-BE49-F238E27FC236}">
                  <a16:creationId xmlns:a16="http://schemas.microsoft.com/office/drawing/2014/main" id="{574B05CE-2BD2-4037-2FF5-DB432A780FE8}"/>
                </a:ext>
              </a:extLst>
            </p:cNvPr>
            <p:cNvSpPr/>
            <p:nvPr/>
          </p:nvSpPr>
          <p:spPr>
            <a:xfrm rot="5400000">
              <a:off x="6426000" y="2610000"/>
              <a:ext cx="108000" cy="1260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369964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06_Beam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Beam">
            <a:extLst>
              <a:ext uri="{FF2B5EF4-FFF2-40B4-BE49-F238E27FC236}">
                <a16:creationId xmlns:a16="http://schemas.microsoft.com/office/drawing/2014/main" id="{8A0A55EB-1255-829B-CC46-829AE1020172}"/>
              </a:ext>
            </a:extLst>
          </p:cNvPr>
          <p:cNvGrpSpPr/>
          <p:nvPr/>
        </p:nvGrpSpPr>
        <p:grpSpPr>
          <a:xfrm>
            <a:off x="2423198" y="1260000"/>
            <a:ext cx="2160063" cy="4680000"/>
            <a:chOff x="2519961" y="1260000"/>
            <a:chExt cx="2160063" cy="4680000"/>
          </a:xfrm>
          <a:effectLst>
            <a:glow rad="381000">
              <a:srgbClr val="408020"/>
            </a:glow>
          </a:effectLst>
        </p:grpSpPr>
        <p:sp>
          <p:nvSpPr>
            <p:cNvPr id="2" name="Beam">
              <a:extLst>
                <a:ext uri="{FF2B5EF4-FFF2-40B4-BE49-F238E27FC236}">
                  <a16:creationId xmlns:a16="http://schemas.microsoft.com/office/drawing/2014/main" id="{9A8AE242-88C2-5213-5274-F0206DD98A6C}"/>
                </a:ext>
              </a:extLst>
            </p:cNvPr>
            <p:cNvSpPr>
              <a:spLocks/>
            </p:cNvSpPr>
            <p:nvPr/>
          </p:nvSpPr>
          <p:spPr>
            <a:xfrm>
              <a:off x="2519961" y="1260000"/>
              <a:ext cx="1080000" cy="4680000"/>
            </a:xfrm>
            <a:custGeom>
              <a:avLst/>
              <a:gdLst>
                <a:gd name="connsiteX0" fmla="*/ 366833 w 713443"/>
                <a:gd name="connsiteY0" fmla="*/ 509007 h 5068668"/>
                <a:gd name="connsiteX1" fmla="*/ 89431 w 713443"/>
                <a:gd name="connsiteY1" fmla="*/ 282976 h 5068668"/>
                <a:gd name="connsiteX2" fmla="*/ 633961 w 713443"/>
                <a:gd name="connsiteY2" fmla="*/ 354895 h 5068668"/>
                <a:gd name="connsiteX3" fmla="*/ 644235 w 713443"/>
                <a:gd name="connsiteY3" fmla="*/ 4721412 h 5068668"/>
                <a:gd name="connsiteX4" fmla="*/ 7237 w 713443"/>
                <a:gd name="connsiteY4" fmla="*/ 4793331 h 5068668"/>
                <a:gd name="connsiteX5" fmla="*/ 356559 w 713443"/>
                <a:gd name="connsiteY5" fmla="*/ 4752234 h 5068668"/>
                <a:gd name="connsiteX0" fmla="*/ 366833 w 766151"/>
                <a:gd name="connsiteY0" fmla="*/ 355941 h 4899275"/>
                <a:gd name="connsiteX1" fmla="*/ 89431 w 766151"/>
                <a:gd name="connsiteY1" fmla="*/ 129910 h 4899275"/>
                <a:gd name="connsiteX2" fmla="*/ 717415 w 766151"/>
                <a:gd name="connsiteY2" fmla="*/ 422990 h 4899275"/>
                <a:gd name="connsiteX3" fmla="*/ 644235 w 766151"/>
                <a:gd name="connsiteY3" fmla="*/ 4568346 h 4899275"/>
                <a:gd name="connsiteX4" fmla="*/ 7237 w 766151"/>
                <a:gd name="connsiteY4" fmla="*/ 4640265 h 4899275"/>
                <a:gd name="connsiteX5" fmla="*/ 356559 w 766151"/>
                <a:gd name="connsiteY5" fmla="*/ 4599168 h 4899275"/>
                <a:gd name="connsiteX0" fmla="*/ 366833 w 726329"/>
                <a:gd name="connsiteY0" fmla="*/ 290944 h 4834276"/>
                <a:gd name="connsiteX1" fmla="*/ 89431 w 726329"/>
                <a:gd name="connsiteY1" fmla="*/ 64913 h 4834276"/>
                <a:gd name="connsiteX2" fmla="*/ 717415 w 726329"/>
                <a:gd name="connsiteY2" fmla="*/ 357993 h 4834276"/>
                <a:gd name="connsiteX3" fmla="*/ 644235 w 726329"/>
                <a:gd name="connsiteY3" fmla="*/ 4503349 h 4834276"/>
                <a:gd name="connsiteX4" fmla="*/ 7237 w 726329"/>
                <a:gd name="connsiteY4" fmla="*/ 4575268 h 4834276"/>
                <a:gd name="connsiteX5" fmla="*/ 356559 w 726329"/>
                <a:gd name="connsiteY5" fmla="*/ 4534171 h 4834276"/>
                <a:gd name="connsiteX0" fmla="*/ 576485 w 997496"/>
                <a:gd name="connsiteY0" fmla="*/ 245877 h 4789211"/>
                <a:gd name="connsiteX1" fmla="*/ 5007 w 997496"/>
                <a:gd name="connsiteY1" fmla="*/ 288063 h 4789211"/>
                <a:gd name="connsiteX2" fmla="*/ 927067 w 997496"/>
                <a:gd name="connsiteY2" fmla="*/ 312926 h 4789211"/>
                <a:gd name="connsiteX3" fmla="*/ 853887 w 997496"/>
                <a:gd name="connsiteY3" fmla="*/ 4458282 h 4789211"/>
                <a:gd name="connsiteX4" fmla="*/ 216889 w 997496"/>
                <a:gd name="connsiteY4" fmla="*/ 4530201 h 4789211"/>
                <a:gd name="connsiteX5" fmla="*/ 566211 w 997496"/>
                <a:gd name="connsiteY5" fmla="*/ 4489104 h 4789211"/>
                <a:gd name="connsiteX0" fmla="*/ 571493 w 992504"/>
                <a:gd name="connsiteY0" fmla="*/ 414211 h 4957544"/>
                <a:gd name="connsiteX1" fmla="*/ 15 w 992504"/>
                <a:gd name="connsiteY1" fmla="*/ 456397 h 4957544"/>
                <a:gd name="connsiteX2" fmla="*/ 922075 w 992504"/>
                <a:gd name="connsiteY2" fmla="*/ 481260 h 4957544"/>
                <a:gd name="connsiteX3" fmla="*/ 848895 w 992504"/>
                <a:gd name="connsiteY3" fmla="*/ 4626616 h 4957544"/>
                <a:gd name="connsiteX4" fmla="*/ 211897 w 992504"/>
                <a:gd name="connsiteY4" fmla="*/ 4698535 h 4957544"/>
                <a:gd name="connsiteX5" fmla="*/ 561219 w 992504"/>
                <a:gd name="connsiteY5" fmla="*/ 4657438 h 4957544"/>
                <a:gd name="connsiteX0" fmla="*/ 571493 w 931544"/>
                <a:gd name="connsiteY0" fmla="*/ 371268 h 4914601"/>
                <a:gd name="connsiteX1" fmla="*/ 15 w 931544"/>
                <a:gd name="connsiteY1" fmla="*/ 413454 h 4914601"/>
                <a:gd name="connsiteX2" fmla="*/ 922075 w 931544"/>
                <a:gd name="connsiteY2" fmla="*/ 438317 h 4914601"/>
                <a:gd name="connsiteX3" fmla="*/ 848895 w 931544"/>
                <a:gd name="connsiteY3" fmla="*/ 4583673 h 4914601"/>
                <a:gd name="connsiteX4" fmla="*/ 211897 w 931544"/>
                <a:gd name="connsiteY4" fmla="*/ 4655592 h 4914601"/>
                <a:gd name="connsiteX5" fmla="*/ 561219 w 931544"/>
                <a:gd name="connsiteY5" fmla="*/ 4614495 h 4914601"/>
                <a:gd name="connsiteX0" fmla="*/ 418712 w 945671"/>
                <a:gd name="connsiteY0" fmla="*/ 234782 h 4740471"/>
                <a:gd name="connsiteX1" fmla="*/ 14142 w 945671"/>
                <a:gd name="connsiteY1" fmla="*/ 239324 h 4740471"/>
                <a:gd name="connsiteX2" fmla="*/ 936202 w 945671"/>
                <a:gd name="connsiteY2" fmla="*/ 264187 h 4740471"/>
                <a:gd name="connsiteX3" fmla="*/ 863022 w 945671"/>
                <a:gd name="connsiteY3" fmla="*/ 4409543 h 4740471"/>
                <a:gd name="connsiteX4" fmla="*/ 226024 w 945671"/>
                <a:gd name="connsiteY4" fmla="*/ 4481462 h 4740471"/>
                <a:gd name="connsiteX5" fmla="*/ 575346 w 945671"/>
                <a:gd name="connsiteY5" fmla="*/ 4440365 h 4740471"/>
                <a:gd name="connsiteX0" fmla="*/ 415224 w 942183"/>
                <a:gd name="connsiteY0" fmla="*/ 234782 h 4740471"/>
                <a:gd name="connsiteX1" fmla="*/ 10654 w 942183"/>
                <a:gd name="connsiteY1" fmla="*/ 239324 h 4740471"/>
                <a:gd name="connsiteX2" fmla="*/ 932714 w 942183"/>
                <a:gd name="connsiteY2" fmla="*/ 264187 h 4740471"/>
                <a:gd name="connsiteX3" fmla="*/ 859534 w 942183"/>
                <a:gd name="connsiteY3" fmla="*/ 4409543 h 4740471"/>
                <a:gd name="connsiteX4" fmla="*/ 222536 w 942183"/>
                <a:gd name="connsiteY4" fmla="*/ 4481462 h 4740471"/>
                <a:gd name="connsiteX5" fmla="*/ 571858 w 942183"/>
                <a:gd name="connsiteY5" fmla="*/ 4440365 h 4740471"/>
                <a:gd name="connsiteX0" fmla="*/ 430263 w 941326"/>
                <a:gd name="connsiteY0" fmla="*/ 249441 h 4741013"/>
                <a:gd name="connsiteX1" fmla="*/ 9797 w 941326"/>
                <a:gd name="connsiteY1" fmla="*/ 239866 h 4741013"/>
                <a:gd name="connsiteX2" fmla="*/ 931857 w 941326"/>
                <a:gd name="connsiteY2" fmla="*/ 264729 h 4741013"/>
                <a:gd name="connsiteX3" fmla="*/ 858677 w 941326"/>
                <a:gd name="connsiteY3" fmla="*/ 4410085 h 4741013"/>
                <a:gd name="connsiteX4" fmla="*/ 221679 w 941326"/>
                <a:gd name="connsiteY4" fmla="*/ 4482004 h 4741013"/>
                <a:gd name="connsiteX5" fmla="*/ 571001 w 941326"/>
                <a:gd name="connsiteY5" fmla="*/ 4440907 h 4741013"/>
                <a:gd name="connsiteX0" fmla="*/ 418978 w 941963"/>
                <a:gd name="connsiteY0" fmla="*/ 239667 h 4740650"/>
                <a:gd name="connsiteX1" fmla="*/ 10434 w 941963"/>
                <a:gd name="connsiteY1" fmla="*/ 239503 h 4740650"/>
                <a:gd name="connsiteX2" fmla="*/ 932494 w 941963"/>
                <a:gd name="connsiteY2" fmla="*/ 264366 h 4740650"/>
                <a:gd name="connsiteX3" fmla="*/ 859314 w 941963"/>
                <a:gd name="connsiteY3" fmla="*/ 4409722 h 4740650"/>
                <a:gd name="connsiteX4" fmla="*/ 222316 w 941963"/>
                <a:gd name="connsiteY4" fmla="*/ 4481641 h 4740650"/>
                <a:gd name="connsiteX5" fmla="*/ 571638 w 941963"/>
                <a:gd name="connsiteY5" fmla="*/ 4440544 h 4740650"/>
                <a:gd name="connsiteX0" fmla="*/ 438469 w 1023882"/>
                <a:gd name="connsiteY0" fmla="*/ 286633 h 4787616"/>
                <a:gd name="connsiteX1" fmla="*/ 10055 w 1023882"/>
                <a:gd name="connsiteY1" fmla="*/ 295880 h 4787616"/>
                <a:gd name="connsiteX2" fmla="*/ 951985 w 1023882"/>
                <a:gd name="connsiteY2" fmla="*/ 311332 h 4787616"/>
                <a:gd name="connsiteX3" fmla="*/ 878805 w 1023882"/>
                <a:gd name="connsiteY3" fmla="*/ 4456688 h 4787616"/>
                <a:gd name="connsiteX4" fmla="*/ 241807 w 1023882"/>
                <a:gd name="connsiteY4" fmla="*/ 4528607 h 4787616"/>
                <a:gd name="connsiteX5" fmla="*/ 591129 w 1023882"/>
                <a:gd name="connsiteY5" fmla="*/ 4487510 h 4787616"/>
                <a:gd name="connsiteX0" fmla="*/ 438469 w 1023882"/>
                <a:gd name="connsiteY0" fmla="*/ 293923 h 4795600"/>
                <a:gd name="connsiteX1" fmla="*/ 10055 w 1023882"/>
                <a:gd name="connsiteY1" fmla="*/ 303170 h 4795600"/>
                <a:gd name="connsiteX2" fmla="*/ 951985 w 1023882"/>
                <a:gd name="connsiteY2" fmla="*/ 309211 h 4795600"/>
                <a:gd name="connsiteX3" fmla="*/ 878805 w 1023882"/>
                <a:gd name="connsiteY3" fmla="*/ 4463978 h 4795600"/>
                <a:gd name="connsiteX4" fmla="*/ 241807 w 1023882"/>
                <a:gd name="connsiteY4" fmla="*/ 4535897 h 4795600"/>
                <a:gd name="connsiteX5" fmla="*/ 591129 w 1023882"/>
                <a:gd name="connsiteY5" fmla="*/ 4494800 h 4795600"/>
                <a:gd name="connsiteX0" fmla="*/ 438469 w 961176"/>
                <a:gd name="connsiteY0" fmla="*/ 241641 h 4743319"/>
                <a:gd name="connsiteX1" fmla="*/ 10055 w 961176"/>
                <a:gd name="connsiteY1" fmla="*/ 250888 h 4743319"/>
                <a:gd name="connsiteX2" fmla="*/ 951985 w 961176"/>
                <a:gd name="connsiteY2" fmla="*/ 256929 h 4743319"/>
                <a:gd name="connsiteX3" fmla="*/ 878805 w 961176"/>
                <a:gd name="connsiteY3" fmla="*/ 4411696 h 4743319"/>
                <a:gd name="connsiteX4" fmla="*/ 241807 w 961176"/>
                <a:gd name="connsiteY4" fmla="*/ 4483615 h 4743319"/>
                <a:gd name="connsiteX5" fmla="*/ 591129 w 961176"/>
                <a:gd name="connsiteY5" fmla="*/ 4442518 h 4743319"/>
                <a:gd name="connsiteX0" fmla="*/ 428423 w 951130"/>
                <a:gd name="connsiteY0" fmla="*/ 412701 h 4914379"/>
                <a:gd name="connsiteX1" fmla="*/ 9 w 951130"/>
                <a:gd name="connsiteY1" fmla="*/ 421948 h 4914379"/>
                <a:gd name="connsiteX2" fmla="*/ 941939 w 951130"/>
                <a:gd name="connsiteY2" fmla="*/ 427989 h 4914379"/>
                <a:gd name="connsiteX3" fmla="*/ 868759 w 951130"/>
                <a:gd name="connsiteY3" fmla="*/ 4582756 h 4914379"/>
                <a:gd name="connsiteX4" fmla="*/ 231761 w 951130"/>
                <a:gd name="connsiteY4" fmla="*/ 4654675 h 4914379"/>
                <a:gd name="connsiteX5" fmla="*/ 581083 w 951130"/>
                <a:gd name="connsiteY5" fmla="*/ 4613578 h 4914379"/>
                <a:gd name="connsiteX0" fmla="*/ 428423 w 951130"/>
                <a:gd name="connsiteY0" fmla="*/ 412702 h 4914380"/>
                <a:gd name="connsiteX1" fmla="*/ 9 w 951130"/>
                <a:gd name="connsiteY1" fmla="*/ 421949 h 4914380"/>
                <a:gd name="connsiteX2" fmla="*/ 941939 w 951130"/>
                <a:gd name="connsiteY2" fmla="*/ 427990 h 4914380"/>
                <a:gd name="connsiteX3" fmla="*/ 868759 w 951130"/>
                <a:gd name="connsiteY3" fmla="*/ 4582757 h 4914380"/>
                <a:gd name="connsiteX4" fmla="*/ 231761 w 951130"/>
                <a:gd name="connsiteY4" fmla="*/ 4654676 h 4914380"/>
                <a:gd name="connsiteX5" fmla="*/ 581083 w 951130"/>
                <a:gd name="connsiteY5" fmla="*/ 4613579 h 4914380"/>
                <a:gd name="connsiteX0" fmla="*/ 428423 w 951130"/>
                <a:gd name="connsiteY0" fmla="*/ 412698 h 4914376"/>
                <a:gd name="connsiteX1" fmla="*/ 9 w 951130"/>
                <a:gd name="connsiteY1" fmla="*/ 421945 h 4914376"/>
                <a:gd name="connsiteX2" fmla="*/ 941939 w 951130"/>
                <a:gd name="connsiteY2" fmla="*/ 427986 h 4914376"/>
                <a:gd name="connsiteX3" fmla="*/ 868759 w 951130"/>
                <a:gd name="connsiteY3" fmla="*/ 4582753 h 4914376"/>
                <a:gd name="connsiteX4" fmla="*/ 231761 w 951130"/>
                <a:gd name="connsiteY4" fmla="*/ 4654672 h 4914376"/>
                <a:gd name="connsiteX5" fmla="*/ 581083 w 951130"/>
                <a:gd name="connsiteY5" fmla="*/ 4613575 h 4914376"/>
                <a:gd name="connsiteX0" fmla="*/ 428423 w 951130"/>
                <a:gd name="connsiteY0" fmla="*/ 412698 h 4914376"/>
                <a:gd name="connsiteX1" fmla="*/ 9 w 951130"/>
                <a:gd name="connsiteY1" fmla="*/ 421945 h 4914376"/>
                <a:gd name="connsiteX2" fmla="*/ 941939 w 951130"/>
                <a:gd name="connsiteY2" fmla="*/ 427986 h 4914376"/>
                <a:gd name="connsiteX3" fmla="*/ 868759 w 951130"/>
                <a:gd name="connsiteY3" fmla="*/ 4582753 h 4914376"/>
                <a:gd name="connsiteX4" fmla="*/ 231761 w 951130"/>
                <a:gd name="connsiteY4" fmla="*/ 4654672 h 4914376"/>
                <a:gd name="connsiteX5" fmla="*/ 581083 w 951130"/>
                <a:gd name="connsiteY5" fmla="*/ 4613575 h 4914376"/>
                <a:gd name="connsiteX0" fmla="*/ 428422 w 951129"/>
                <a:gd name="connsiteY0" fmla="*/ 412698 h 4914376"/>
                <a:gd name="connsiteX1" fmla="*/ 8 w 951129"/>
                <a:gd name="connsiteY1" fmla="*/ 421945 h 4914376"/>
                <a:gd name="connsiteX2" fmla="*/ 941938 w 951129"/>
                <a:gd name="connsiteY2" fmla="*/ 427986 h 4914376"/>
                <a:gd name="connsiteX3" fmla="*/ 868758 w 951129"/>
                <a:gd name="connsiteY3" fmla="*/ 4582753 h 4914376"/>
                <a:gd name="connsiteX4" fmla="*/ 231760 w 951129"/>
                <a:gd name="connsiteY4" fmla="*/ 4654672 h 4914376"/>
                <a:gd name="connsiteX5" fmla="*/ 581082 w 951129"/>
                <a:gd name="connsiteY5" fmla="*/ 4613575 h 4914376"/>
                <a:gd name="connsiteX0" fmla="*/ 438060 w 960767"/>
                <a:gd name="connsiteY0" fmla="*/ 256286 h 4743846"/>
                <a:gd name="connsiteX1" fmla="*/ 9646 w 960767"/>
                <a:gd name="connsiteY1" fmla="*/ 251415 h 4743846"/>
                <a:gd name="connsiteX2" fmla="*/ 951576 w 960767"/>
                <a:gd name="connsiteY2" fmla="*/ 257456 h 4743846"/>
                <a:gd name="connsiteX3" fmla="*/ 878396 w 960767"/>
                <a:gd name="connsiteY3" fmla="*/ 4412223 h 4743846"/>
                <a:gd name="connsiteX4" fmla="*/ 241398 w 960767"/>
                <a:gd name="connsiteY4" fmla="*/ 4484142 h 4743846"/>
                <a:gd name="connsiteX5" fmla="*/ 590720 w 960767"/>
                <a:gd name="connsiteY5" fmla="*/ 4443045 h 4743846"/>
                <a:gd name="connsiteX0" fmla="*/ 438060 w 960767"/>
                <a:gd name="connsiteY0" fmla="*/ 256286 h 4743846"/>
                <a:gd name="connsiteX1" fmla="*/ 9646 w 960767"/>
                <a:gd name="connsiteY1" fmla="*/ 251415 h 4743846"/>
                <a:gd name="connsiteX2" fmla="*/ 951576 w 960767"/>
                <a:gd name="connsiteY2" fmla="*/ 257456 h 4743846"/>
                <a:gd name="connsiteX3" fmla="*/ 878396 w 960767"/>
                <a:gd name="connsiteY3" fmla="*/ 4412223 h 4743846"/>
                <a:gd name="connsiteX4" fmla="*/ 241398 w 960767"/>
                <a:gd name="connsiteY4" fmla="*/ 4484142 h 4743846"/>
                <a:gd name="connsiteX5" fmla="*/ 590720 w 960767"/>
                <a:gd name="connsiteY5" fmla="*/ 4443045 h 4743846"/>
                <a:gd name="connsiteX0" fmla="*/ 428415 w 951122"/>
                <a:gd name="connsiteY0" fmla="*/ 431230 h 4918790"/>
                <a:gd name="connsiteX1" fmla="*/ 1 w 951122"/>
                <a:gd name="connsiteY1" fmla="*/ 426359 h 4918790"/>
                <a:gd name="connsiteX2" fmla="*/ 941931 w 951122"/>
                <a:gd name="connsiteY2" fmla="*/ 432400 h 4918790"/>
                <a:gd name="connsiteX3" fmla="*/ 868751 w 951122"/>
                <a:gd name="connsiteY3" fmla="*/ 4587167 h 4918790"/>
                <a:gd name="connsiteX4" fmla="*/ 231753 w 951122"/>
                <a:gd name="connsiteY4" fmla="*/ 4659086 h 4918790"/>
                <a:gd name="connsiteX5" fmla="*/ 581075 w 951122"/>
                <a:gd name="connsiteY5" fmla="*/ 4617989 h 4918790"/>
                <a:gd name="connsiteX0" fmla="*/ 428415 w 951122"/>
                <a:gd name="connsiteY0" fmla="*/ 429464 h 4917024"/>
                <a:gd name="connsiteX1" fmla="*/ 1 w 951122"/>
                <a:gd name="connsiteY1" fmla="*/ 424593 h 4917024"/>
                <a:gd name="connsiteX2" fmla="*/ 941931 w 951122"/>
                <a:gd name="connsiteY2" fmla="*/ 430634 h 4917024"/>
                <a:gd name="connsiteX3" fmla="*/ 868751 w 951122"/>
                <a:gd name="connsiteY3" fmla="*/ 4585401 h 4917024"/>
                <a:gd name="connsiteX4" fmla="*/ 231753 w 951122"/>
                <a:gd name="connsiteY4" fmla="*/ 4657320 h 4917024"/>
                <a:gd name="connsiteX5" fmla="*/ 581075 w 951122"/>
                <a:gd name="connsiteY5" fmla="*/ 4616223 h 4917024"/>
                <a:gd name="connsiteX0" fmla="*/ 428415 w 951122"/>
                <a:gd name="connsiteY0" fmla="*/ 429464 h 4917024"/>
                <a:gd name="connsiteX1" fmla="*/ 1 w 951122"/>
                <a:gd name="connsiteY1" fmla="*/ 424593 h 4917024"/>
                <a:gd name="connsiteX2" fmla="*/ 941931 w 951122"/>
                <a:gd name="connsiteY2" fmla="*/ 430634 h 4917024"/>
                <a:gd name="connsiteX3" fmla="*/ 868751 w 951122"/>
                <a:gd name="connsiteY3" fmla="*/ 4585401 h 4917024"/>
                <a:gd name="connsiteX4" fmla="*/ 231753 w 951122"/>
                <a:gd name="connsiteY4" fmla="*/ 4657320 h 4917024"/>
                <a:gd name="connsiteX5" fmla="*/ 581075 w 951122"/>
                <a:gd name="connsiteY5" fmla="*/ 4616223 h 4917024"/>
                <a:gd name="connsiteX0" fmla="*/ 428415 w 951122"/>
                <a:gd name="connsiteY0" fmla="*/ 429464 h 4917024"/>
                <a:gd name="connsiteX1" fmla="*/ 1 w 951122"/>
                <a:gd name="connsiteY1" fmla="*/ 424593 h 4917024"/>
                <a:gd name="connsiteX2" fmla="*/ 941931 w 951122"/>
                <a:gd name="connsiteY2" fmla="*/ 430634 h 4917024"/>
                <a:gd name="connsiteX3" fmla="*/ 868751 w 951122"/>
                <a:gd name="connsiteY3" fmla="*/ 4585401 h 4917024"/>
                <a:gd name="connsiteX4" fmla="*/ 231753 w 951122"/>
                <a:gd name="connsiteY4" fmla="*/ 4657320 h 4917024"/>
                <a:gd name="connsiteX5" fmla="*/ 581075 w 951122"/>
                <a:gd name="connsiteY5" fmla="*/ 4616223 h 4917024"/>
                <a:gd name="connsiteX0" fmla="*/ 428415 w 1040855"/>
                <a:gd name="connsiteY0" fmla="*/ 461158 h 4814644"/>
                <a:gd name="connsiteX1" fmla="*/ 1 w 1040855"/>
                <a:gd name="connsiteY1" fmla="*/ 456287 h 4814644"/>
                <a:gd name="connsiteX2" fmla="*/ 941931 w 1040855"/>
                <a:gd name="connsiteY2" fmla="*/ 462328 h 4814644"/>
                <a:gd name="connsiteX3" fmla="*/ 932335 w 1040855"/>
                <a:gd name="connsiteY3" fmla="*/ 4410050 h 4814644"/>
                <a:gd name="connsiteX4" fmla="*/ 231753 w 1040855"/>
                <a:gd name="connsiteY4" fmla="*/ 4689014 h 4814644"/>
                <a:gd name="connsiteX5" fmla="*/ 581075 w 1040855"/>
                <a:gd name="connsiteY5" fmla="*/ 4647917 h 4814644"/>
                <a:gd name="connsiteX0" fmla="*/ 428415 w 1042832"/>
                <a:gd name="connsiteY0" fmla="*/ 461158 h 4814643"/>
                <a:gd name="connsiteX1" fmla="*/ 1 w 1042832"/>
                <a:gd name="connsiteY1" fmla="*/ 456287 h 4814643"/>
                <a:gd name="connsiteX2" fmla="*/ 941931 w 1042832"/>
                <a:gd name="connsiteY2" fmla="*/ 462328 h 4814643"/>
                <a:gd name="connsiteX3" fmla="*/ 936309 w 1042832"/>
                <a:gd name="connsiteY3" fmla="*/ 4410051 h 4814643"/>
                <a:gd name="connsiteX4" fmla="*/ 231753 w 1042832"/>
                <a:gd name="connsiteY4" fmla="*/ 4689014 h 4814643"/>
                <a:gd name="connsiteX5" fmla="*/ 581075 w 1042832"/>
                <a:gd name="connsiteY5" fmla="*/ 4647917 h 4814643"/>
                <a:gd name="connsiteX0" fmla="*/ 428415 w 990662"/>
                <a:gd name="connsiteY0" fmla="*/ 425359 h 4778844"/>
                <a:gd name="connsiteX1" fmla="*/ 1 w 990662"/>
                <a:gd name="connsiteY1" fmla="*/ 420488 h 4778844"/>
                <a:gd name="connsiteX2" fmla="*/ 941931 w 990662"/>
                <a:gd name="connsiteY2" fmla="*/ 426529 h 4778844"/>
                <a:gd name="connsiteX3" fmla="*/ 936309 w 990662"/>
                <a:gd name="connsiteY3" fmla="*/ 4374252 h 4778844"/>
                <a:gd name="connsiteX4" fmla="*/ 231753 w 990662"/>
                <a:gd name="connsiteY4" fmla="*/ 4653215 h 4778844"/>
                <a:gd name="connsiteX5" fmla="*/ 581075 w 990662"/>
                <a:gd name="connsiteY5" fmla="*/ 4612118 h 4778844"/>
                <a:gd name="connsiteX0" fmla="*/ 428415 w 991606"/>
                <a:gd name="connsiteY0" fmla="*/ 427115 h 4780600"/>
                <a:gd name="connsiteX1" fmla="*/ 1 w 991606"/>
                <a:gd name="connsiteY1" fmla="*/ 422244 h 4780600"/>
                <a:gd name="connsiteX2" fmla="*/ 941931 w 991606"/>
                <a:gd name="connsiteY2" fmla="*/ 428285 h 4780600"/>
                <a:gd name="connsiteX3" fmla="*/ 936309 w 991606"/>
                <a:gd name="connsiteY3" fmla="*/ 4376008 h 4780600"/>
                <a:gd name="connsiteX4" fmla="*/ 231753 w 991606"/>
                <a:gd name="connsiteY4" fmla="*/ 4654971 h 4780600"/>
                <a:gd name="connsiteX5" fmla="*/ 581075 w 991606"/>
                <a:gd name="connsiteY5" fmla="*/ 4613874 h 4780600"/>
                <a:gd name="connsiteX0" fmla="*/ 428415 w 1006593"/>
                <a:gd name="connsiteY0" fmla="*/ 427115 h 4661561"/>
                <a:gd name="connsiteX1" fmla="*/ 1 w 1006593"/>
                <a:gd name="connsiteY1" fmla="*/ 422244 h 4661561"/>
                <a:gd name="connsiteX2" fmla="*/ 941931 w 1006593"/>
                <a:gd name="connsiteY2" fmla="*/ 428285 h 4661561"/>
                <a:gd name="connsiteX3" fmla="*/ 936309 w 1006593"/>
                <a:gd name="connsiteY3" fmla="*/ 4376008 h 4661561"/>
                <a:gd name="connsiteX4" fmla="*/ 29080 w 1006593"/>
                <a:gd name="connsiteY4" fmla="*/ 4358521 h 4661561"/>
                <a:gd name="connsiteX5" fmla="*/ 581075 w 1006593"/>
                <a:gd name="connsiteY5" fmla="*/ 4613874 h 4661561"/>
                <a:gd name="connsiteX0" fmla="*/ 428415 w 1006593"/>
                <a:gd name="connsiteY0" fmla="*/ 427115 h 4661562"/>
                <a:gd name="connsiteX1" fmla="*/ 1 w 1006593"/>
                <a:gd name="connsiteY1" fmla="*/ 422244 h 4661562"/>
                <a:gd name="connsiteX2" fmla="*/ 941931 w 1006593"/>
                <a:gd name="connsiteY2" fmla="*/ 428285 h 4661562"/>
                <a:gd name="connsiteX3" fmla="*/ 936309 w 1006593"/>
                <a:gd name="connsiteY3" fmla="*/ 4376008 h 4661562"/>
                <a:gd name="connsiteX4" fmla="*/ 29080 w 1006593"/>
                <a:gd name="connsiteY4" fmla="*/ 4358521 h 4661562"/>
                <a:gd name="connsiteX5" fmla="*/ 430063 w 1006593"/>
                <a:gd name="connsiteY5" fmla="*/ 4373891 h 4661562"/>
                <a:gd name="connsiteX0" fmla="*/ 428415 w 1008063"/>
                <a:gd name="connsiteY0" fmla="*/ 427115 h 4670883"/>
                <a:gd name="connsiteX1" fmla="*/ 1 w 1008063"/>
                <a:gd name="connsiteY1" fmla="*/ 422244 h 4670883"/>
                <a:gd name="connsiteX2" fmla="*/ 941931 w 1008063"/>
                <a:gd name="connsiteY2" fmla="*/ 428285 h 4670883"/>
                <a:gd name="connsiteX3" fmla="*/ 936309 w 1008063"/>
                <a:gd name="connsiteY3" fmla="*/ 4376008 h 4670883"/>
                <a:gd name="connsiteX4" fmla="*/ 9210 w 1008063"/>
                <a:gd name="connsiteY4" fmla="*/ 4386755 h 4670883"/>
                <a:gd name="connsiteX5" fmla="*/ 430063 w 1008063"/>
                <a:gd name="connsiteY5" fmla="*/ 4373891 h 4670883"/>
                <a:gd name="connsiteX0" fmla="*/ 428415 w 1008063"/>
                <a:gd name="connsiteY0" fmla="*/ 427115 h 4670883"/>
                <a:gd name="connsiteX1" fmla="*/ 1 w 1008063"/>
                <a:gd name="connsiteY1" fmla="*/ 422244 h 4670883"/>
                <a:gd name="connsiteX2" fmla="*/ 941931 w 1008063"/>
                <a:gd name="connsiteY2" fmla="*/ 428285 h 4670883"/>
                <a:gd name="connsiteX3" fmla="*/ 936309 w 1008063"/>
                <a:gd name="connsiteY3" fmla="*/ 4376008 h 4670883"/>
                <a:gd name="connsiteX4" fmla="*/ 9210 w 1008063"/>
                <a:gd name="connsiteY4" fmla="*/ 4386755 h 4670883"/>
                <a:gd name="connsiteX5" fmla="*/ 430063 w 1008063"/>
                <a:gd name="connsiteY5" fmla="*/ 4388008 h 4670883"/>
                <a:gd name="connsiteX0" fmla="*/ 428415 w 1008063"/>
                <a:gd name="connsiteY0" fmla="*/ 427115 h 4670883"/>
                <a:gd name="connsiteX1" fmla="*/ 1 w 1008063"/>
                <a:gd name="connsiteY1" fmla="*/ 422244 h 4670883"/>
                <a:gd name="connsiteX2" fmla="*/ 941931 w 1008063"/>
                <a:gd name="connsiteY2" fmla="*/ 428285 h 4670883"/>
                <a:gd name="connsiteX3" fmla="*/ 936309 w 1008063"/>
                <a:gd name="connsiteY3" fmla="*/ 4376008 h 4670883"/>
                <a:gd name="connsiteX4" fmla="*/ 9210 w 1008063"/>
                <a:gd name="connsiteY4" fmla="*/ 4386755 h 4670883"/>
                <a:gd name="connsiteX5" fmla="*/ 438011 w 1008063"/>
                <a:gd name="connsiteY5" fmla="*/ 4388008 h 4670883"/>
                <a:gd name="connsiteX0" fmla="*/ 428415 w 943027"/>
                <a:gd name="connsiteY0" fmla="*/ 427115 h 4620693"/>
                <a:gd name="connsiteX1" fmla="*/ 1 w 943027"/>
                <a:gd name="connsiteY1" fmla="*/ 422244 h 4620693"/>
                <a:gd name="connsiteX2" fmla="*/ 941931 w 943027"/>
                <a:gd name="connsiteY2" fmla="*/ 428285 h 4620693"/>
                <a:gd name="connsiteX3" fmla="*/ 936309 w 943027"/>
                <a:gd name="connsiteY3" fmla="*/ 4376008 h 4620693"/>
                <a:gd name="connsiteX4" fmla="*/ 9210 w 943027"/>
                <a:gd name="connsiteY4" fmla="*/ 4386755 h 4620693"/>
                <a:gd name="connsiteX5" fmla="*/ 438011 w 943027"/>
                <a:gd name="connsiteY5" fmla="*/ 4388008 h 4620693"/>
                <a:gd name="connsiteX0" fmla="*/ 428415 w 943027"/>
                <a:gd name="connsiteY0" fmla="*/ 427115 h 4624876"/>
                <a:gd name="connsiteX1" fmla="*/ 1 w 943027"/>
                <a:gd name="connsiteY1" fmla="*/ 422244 h 4624876"/>
                <a:gd name="connsiteX2" fmla="*/ 941931 w 943027"/>
                <a:gd name="connsiteY2" fmla="*/ 428285 h 4624876"/>
                <a:gd name="connsiteX3" fmla="*/ 936309 w 943027"/>
                <a:gd name="connsiteY3" fmla="*/ 4376008 h 4624876"/>
                <a:gd name="connsiteX4" fmla="*/ 9210 w 943027"/>
                <a:gd name="connsiteY4" fmla="*/ 4386755 h 4624876"/>
                <a:gd name="connsiteX5" fmla="*/ 438011 w 943027"/>
                <a:gd name="connsiteY5" fmla="*/ 4388008 h 4624876"/>
                <a:gd name="connsiteX0" fmla="*/ 428415 w 943027"/>
                <a:gd name="connsiteY0" fmla="*/ 427115 h 4685177"/>
                <a:gd name="connsiteX1" fmla="*/ 1 w 943027"/>
                <a:gd name="connsiteY1" fmla="*/ 422244 h 4685177"/>
                <a:gd name="connsiteX2" fmla="*/ 941931 w 943027"/>
                <a:gd name="connsiteY2" fmla="*/ 428285 h 4685177"/>
                <a:gd name="connsiteX3" fmla="*/ 936309 w 943027"/>
                <a:gd name="connsiteY3" fmla="*/ 4376008 h 4685177"/>
                <a:gd name="connsiteX4" fmla="*/ 9210 w 943027"/>
                <a:gd name="connsiteY4" fmla="*/ 4386755 h 4685177"/>
                <a:gd name="connsiteX5" fmla="*/ 438011 w 943027"/>
                <a:gd name="connsiteY5" fmla="*/ 4388008 h 4685177"/>
                <a:gd name="connsiteX0" fmla="*/ 428415 w 943027"/>
                <a:gd name="connsiteY0" fmla="*/ 427115 h 4620564"/>
                <a:gd name="connsiteX1" fmla="*/ 1 w 943027"/>
                <a:gd name="connsiteY1" fmla="*/ 422244 h 4620564"/>
                <a:gd name="connsiteX2" fmla="*/ 941931 w 943027"/>
                <a:gd name="connsiteY2" fmla="*/ 428285 h 4620564"/>
                <a:gd name="connsiteX3" fmla="*/ 936309 w 943027"/>
                <a:gd name="connsiteY3" fmla="*/ 4376008 h 4620564"/>
                <a:gd name="connsiteX4" fmla="*/ 9210 w 943027"/>
                <a:gd name="connsiteY4" fmla="*/ 4386755 h 4620564"/>
                <a:gd name="connsiteX5" fmla="*/ 438011 w 943027"/>
                <a:gd name="connsiteY5" fmla="*/ 4388008 h 4620564"/>
                <a:gd name="connsiteX0" fmla="*/ 428415 w 943027"/>
                <a:gd name="connsiteY0" fmla="*/ 427115 h 4794281"/>
                <a:gd name="connsiteX1" fmla="*/ 1 w 943027"/>
                <a:gd name="connsiteY1" fmla="*/ 422244 h 4794281"/>
                <a:gd name="connsiteX2" fmla="*/ 941931 w 943027"/>
                <a:gd name="connsiteY2" fmla="*/ 428285 h 4794281"/>
                <a:gd name="connsiteX3" fmla="*/ 936309 w 943027"/>
                <a:gd name="connsiteY3" fmla="*/ 4376008 h 4794281"/>
                <a:gd name="connsiteX4" fmla="*/ 9210 w 943027"/>
                <a:gd name="connsiteY4" fmla="*/ 4386755 h 4794281"/>
                <a:gd name="connsiteX5" fmla="*/ 438011 w 943027"/>
                <a:gd name="connsiteY5" fmla="*/ 4388008 h 4794281"/>
                <a:gd name="connsiteX0" fmla="*/ 428415 w 943027"/>
                <a:gd name="connsiteY0" fmla="*/ 427115 h 4794282"/>
                <a:gd name="connsiteX1" fmla="*/ 1 w 943027"/>
                <a:gd name="connsiteY1" fmla="*/ 422244 h 4794282"/>
                <a:gd name="connsiteX2" fmla="*/ 941931 w 943027"/>
                <a:gd name="connsiteY2" fmla="*/ 428285 h 4794282"/>
                <a:gd name="connsiteX3" fmla="*/ 936309 w 943027"/>
                <a:gd name="connsiteY3" fmla="*/ 4376008 h 4794282"/>
                <a:gd name="connsiteX4" fmla="*/ 9210 w 943027"/>
                <a:gd name="connsiteY4" fmla="*/ 4386755 h 4794282"/>
                <a:gd name="connsiteX5" fmla="*/ 438011 w 943027"/>
                <a:gd name="connsiteY5" fmla="*/ 4388008 h 4794282"/>
                <a:gd name="connsiteX0" fmla="*/ 428415 w 943027"/>
                <a:gd name="connsiteY0" fmla="*/ 427115 h 4794282"/>
                <a:gd name="connsiteX1" fmla="*/ 1 w 943027"/>
                <a:gd name="connsiteY1" fmla="*/ 422244 h 4794282"/>
                <a:gd name="connsiteX2" fmla="*/ 941931 w 943027"/>
                <a:gd name="connsiteY2" fmla="*/ 428285 h 4794282"/>
                <a:gd name="connsiteX3" fmla="*/ 936309 w 943027"/>
                <a:gd name="connsiteY3" fmla="*/ 4376008 h 4794282"/>
                <a:gd name="connsiteX4" fmla="*/ 9210 w 943027"/>
                <a:gd name="connsiteY4" fmla="*/ 4386755 h 4794282"/>
                <a:gd name="connsiteX5" fmla="*/ 438011 w 943027"/>
                <a:gd name="connsiteY5" fmla="*/ 4388008 h 4794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027" h="4794282">
                  <a:moveTo>
                    <a:pt x="428415" y="427115"/>
                  </a:moveTo>
                  <a:cubicBezTo>
                    <a:pt x="426413" y="708093"/>
                    <a:pt x="-322" y="714874"/>
                    <a:pt x="1" y="422244"/>
                  </a:cubicBezTo>
                  <a:cubicBezTo>
                    <a:pt x="624" y="-142231"/>
                    <a:pt x="936891" y="-141268"/>
                    <a:pt x="941931" y="428285"/>
                  </a:cubicBezTo>
                  <a:cubicBezTo>
                    <a:pt x="946971" y="997838"/>
                    <a:pt x="932801" y="3819784"/>
                    <a:pt x="936309" y="4376008"/>
                  </a:cubicBezTo>
                  <a:cubicBezTo>
                    <a:pt x="939817" y="4932232"/>
                    <a:pt x="9002" y="4931577"/>
                    <a:pt x="9210" y="4386755"/>
                  </a:cubicBezTo>
                  <a:cubicBezTo>
                    <a:pt x="9327" y="4079729"/>
                    <a:pt x="438076" y="4086442"/>
                    <a:pt x="438011" y="4388008"/>
                  </a:cubicBezTo>
                </a:path>
              </a:pathLst>
            </a:custGeom>
            <a:noFill/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Beam">
              <a:extLst>
                <a:ext uri="{FF2B5EF4-FFF2-40B4-BE49-F238E27FC236}">
                  <a16:creationId xmlns:a16="http://schemas.microsoft.com/office/drawing/2014/main" id="{D4EE0DC5-04A0-6B80-F37E-A0F4BD5CAEBD}"/>
                </a:ext>
              </a:extLst>
            </p:cNvPr>
            <p:cNvSpPr>
              <a:spLocks/>
            </p:cNvSpPr>
            <p:nvPr/>
          </p:nvSpPr>
          <p:spPr>
            <a:xfrm flipH="1">
              <a:off x="3600024" y="1260000"/>
              <a:ext cx="1080000" cy="4680000"/>
            </a:xfrm>
            <a:custGeom>
              <a:avLst/>
              <a:gdLst>
                <a:gd name="connsiteX0" fmla="*/ 366833 w 713443"/>
                <a:gd name="connsiteY0" fmla="*/ 509007 h 5068668"/>
                <a:gd name="connsiteX1" fmla="*/ 89431 w 713443"/>
                <a:gd name="connsiteY1" fmla="*/ 282976 h 5068668"/>
                <a:gd name="connsiteX2" fmla="*/ 633961 w 713443"/>
                <a:gd name="connsiteY2" fmla="*/ 354895 h 5068668"/>
                <a:gd name="connsiteX3" fmla="*/ 644235 w 713443"/>
                <a:gd name="connsiteY3" fmla="*/ 4721412 h 5068668"/>
                <a:gd name="connsiteX4" fmla="*/ 7237 w 713443"/>
                <a:gd name="connsiteY4" fmla="*/ 4793331 h 5068668"/>
                <a:gd name="connsiteX5" fmla="*/ 356559 w 713443"/>
                <a:gd name="connsiteY5" fmla="*/ 4752234 h 5068668"/>
                <a:gd name="connsiteX0" fmla="*/ 366833 w 766151"/>
                <a:gd name="connsiteY0" fmla="*/ 355941 h 4899275"/>
                <a:gd name="connsiteX1" fmla="*/ 89431 w 766151"/>
                <a:gd name="connsiteY1" fmla="*/ 129910 h 4899275"/>
                <a:gd name="connsiteX2" fmla="*/ 717415 w 766151"/>
                <a:gd name="connsiteY2" fmla="*/ 422990 h 4899275"/>
                <a:gd name="connsiteX3" fmla="*/ 644235 w 766151"/>
                <a:gd name="connsiteY3" fmla="*/ 4568346 h 4899275"/>
                <a:gd name="connsiteX4" fmla="*/ 7237 w 766151"/>
                <a:gd name="connsiteY4" fmla="*/ 4640265 h 4899275"/>
                <a:gd name="connsiteX5" fmla="*/ 356559 w 766151"/>
                <a:gd name="connsiteY5" fmla="*/ 4599168 h 4899275"/>
                <a:gd name="connsiteX0" fmla="*/ 366833 w 726329"/>
                <a:gd name="connsiteY0" fmla="*/ 290944 h 4834276"/>
                <a:gd name="connsiteX1" fmla="*/ 89431 w 726329"/>
                <a:gd name="connsiteY1" fmla="*/ 64913 h 4834276"/>
                <a:gd name="connsiteX2" fmla="*/ 717415 w 726329"/>
                <a:gd name="connsiteY2" fmla="*/ 357993 h 4834276"/>
                <a:gd name="connsiteX3" fmla="*/ 644235 w 726329"/>
                <a:gd name="connsiteY3" fmla="*/ 4503349 h 4834276"/>
                <a:gd name="connsiteX4" fmla="*/ 7237 w 726329"/>
                <a:gd name="connsiteY4" fmla="*/ 4575268 h 4834276"/>
                <a:gd name="connsiteX5" fmla="*/ 356559 w 726329"/>
                <a:gd name="connsiteY5" fmla="*/ 4534171 h 4834276"/>
                <a:gd name="connsiteX0" fmla="*/ 576485 w 997496"/>
                <a:gd name="connsiteY0" fmla="*/ 245877 h 4789211"/>
                <a:gd name="connsiteX1" fmla="*/ 5007 w 997496"/>
                <a:gd name="connsiteY1" fmla="*/ 288063 h 4789211"/>
                <a:gd name="connsiteX2" fmla="*/ 927067 w 997496"/>
                <a:gd name="connsiteY2" fmla="*/ 312926 h 4789211"/>
                <a:gd name="connsiteX3" fmla="*/ 853887 w 997496"/>
                <a:gd name="connsiteY3" fmla="*/ 4458282 h 4789211"/>
                <a:gd name="connsiteX4" fmla="*/ 216889 w 997496"/>
                <a:gd name="connsiteY4" fmla="*/ 4530201 h 4789211"/>
                <a:gd name="connsiteX5" fmla="*/ 566211 w 997496"/>
                <a:gd name="connsiteY5" fmla="*/ 4489104 h 4789211"/>
                <a:gd name="connsiteX0" fmla="*/ 571493 w 992504"/>
                <a:gd name="connsiteY0" fmla="*/ 414211 h 4957544"/>
                <a:gd name="connsiteX1" fmla="*/ 15 w 992504"/>
                <a:gd name="connsiteY1" fmla="*/ 456397 h 4957544"/>
                <a:gd name="connsiteX2" fmla="*/ 922075 w 992504"/>
                <a:gd name="connsiteY2" fmla="*/ 481260 h 4957544"/>
                <a:gd name="connsiteX3" fmla="*/ 848895 w 992504"/>
                <a:gd name="connsiteY3" fmla="*/ 4626616 h 4957544"/>
                <a:gd name="connsiteX4" fmla="*/ 211897 w 992504"/>
                <a:gd name="connsiteY4" fmla="*/ 4698535 h 4957544"/>
                <a:gd name="connsiteX5" fmla="*/ 561219 w 992504"/>
                <a:gd name="connsiteY5" fmla="*/ 4657438 h 4957544"/>
                <a:gd name="connsiteX0" fmla="*/ 571493 w 931544"/>
                <a:gd name="connsiteY0" fmla="*/ 371268 h 4914601"/>
                <a:gd name="connsiteX1" fmla="*/ 15 w 931544"/>
                <a:gd name="connsiteY1" fmla="*/ 413454 h 4914601"/>
                <a:gd name="connsiteX2" fmla="*/ 922075 w 931544"/>
                <a:gd name="connsiteY2" fmla="*/ 438317 h 4914601"/>
                <a:gd name="connsiteX3" fmla="*/ 848895 w 931544"/>
                <a:gd name="connsiteY3" fmla="*/ 4583673 h 4914601"/>
                <a:gd name="connsiteX4" fmla="*/ 211897 w 931544"/>
                <a:gd name="connsiteY4" fmla="*/ 4655592 h 4914601"/>
                <a:gd name="connsiteX5" fmla="*/ 561219 w 931544"/>
                <a:gd name="connsiteY5" fmla="*/ 4614495 h 4914601"/>
                <a:gd name="connsiteX0" fmla="*/ 418712 w 945671"/>
                <a:gd name="connsiteY0" fmla="*/ 234782 h 4740471"/>
                <a:gd name="connsiteX1" fmla="*/ 14142 w 945671"/>
                <a:gd name="connsiteY1" fmla="*/ 239324 h 4740471"/>
                <a:gd name="connsiteX2" fmla="*/ 936202 w 945671"/>
                <a:gd name="connsiteY2" fmla="*/ 264187 h 4740471"/>
                <a:gd name="connsiteX3" fmla="*/ 863022 w 945671"/>
                <a:gd name="connsiteY3" fmla="*/ 4409543 h 4740471"/>
                <a:gd name="connsiteX4" fmla="*/ 226024 w 945671"/>
                <a:gd name="connsiteY4" fmla="*/ 4481462 h 4740471"/>
                <a:gd name="connsiteX5" fmla="*/ 575346 w 945671"/>
                <a:gd name="connsiteY5" fmla="*/ 4440365 h 4740471"/>
                <a:gd name="connsiteX0" fmla="*/ 415224 w 942183"/>
                <a:gd name="connsiteY0" fmla="*/ 234782 h 4740471"/>
                <a:gd name="connsiteX1" fmla="*/ 10654 w 942183"/>
                <a:gd name="connsiteY1" fmla="*/ 239324 h 4740471"/>
                <a:gd name="connsiteX2" fmla="*/ 932714 w 942183"/>
                <a:gd name="connsiteY2" fmla="*/ 264187 h 4740471"/>
                <a:gd name="connsiteX3" fmla="*/ 859534 w 942183"/>
                <a:gd name="connsiteY3" fmla="*/ 4409543 h 4740471"/>
                <a:gd name="connsiteX4" fmla="*/ 222536 w 942183"/>
                <a:gd name="connsiteY4" fmla="*/ 4481462 h 4740471"/>
                <a:gd name="connsiteX5" fmla="*/ 571858 w 942183"/>
                <a:gd name="connsiteY5" fmla="*/ 4440365 h 4740471"/>
                <a:gd name="connsiteX0" fmla="*/ 430263 w 941326"/>
                <a:gd name="connsiteY0" fmla="*/ 249441 h 4741013"/>
                <a:gd name="connsiteX1" fmla="*/ 9797 w 941326"/>
                <a:gd name="connsiteY1" fmla="*/ 239866 h 4741013"/>
                <a:gd name="connsiteX2" fmla="*/ 931857 w 941326"/>
                <a:gd name="connsiteY2" fmla="*/ 264729 h 4741013"/>
                <a:gd name="connsiteX3" fmla="*/ 858677 w 941326"/>
                <a:gd name="connsiteY3" fmla="*/ 4410085 h 4741013"/>
                <a:gd name="connsiteX4" fmla="*/ 221679 w 941326"/>
                <a:gd name="connsiteY4" fmla="*/ 4482004 h 4741013"/>
                <a:gd name="connsiteX5" fmla="*/ 571001 w 941326"/>
                <a:gd name="connsiteY5" fmla="*/ 4440907 h 4741013"/>
                <a:gd name="connsiteX0" fmla="*/ 418978 w 941963"/>
                <a:gd name="connsiteY0" fmla="*/ 239667 h 4740650"/>
                <a:gd name="connsiteX1" fmla="*/ 10434 w 941963"/>
                <a:gd name="connsiteY1" fmla="*/ 239503 h 4740650"/>
                <a:gd name="connsiteX2" fmla="*/ 932494 w 941963"/>
                <a:gd name="connsiteY2" fmla="*/ 264366 h 4740650"/>
                <a:gd name="connsiteX3" fmla="*/ 859314 w 941963"/>
                <a:gd name="connsiteY3" fmla="*/ 4409722 h 4740650"/>
                <a:gd name="connsiteX4" fmla="*/ 222316 w 941963"/>
                <a:gd name="connsiteY4" fmla="*/ 4481641 h 4740650"/>
                <a:gd name="connsiteX5" fmla="*/ 571638 w 941963"/>
                <a:gd name="connsiteY5" fmla="*/ 4440544 h 4740650"/>
                <a:gd name="connsiteX0" fmla="*/ 438469 w 1023882"/>
                <a:gd name="connsiteY0" fmla="*/ 286633 h 4787616"/>
                <a:gd name="connsiteX1" fmla="*/ 10055 w 1023882"/>
                <a:gd name="connsiteY1" fmla="*/ 295880 h 4787616"/>
                <a:gd name="connsiteX2" fmla="*/ 951985 w 1023882"/>
                <a:gd name="connsiteY2" fmla="*/ 311332 h 4787616"/>
                <a:gd name="connsiteX3" fmla="*/ 878805 w 1023882"/>
                <a:gd name="connsiteY3" fmla="*/ 4456688 h 4787616"/>
                <a:gd name="connsiteX4" fmla="*/ 241807 w 1023882"/>
                <a:gd name="connsiteY4" fmla="*/ 4528607 h 4787616"/>
                <a:gd name="connsiteX5" fmla="*/ 591129 w 1023882"/>
                <a:gd name="connsiteY5" fmla="*/ 4487510 h 4787616"/>
                <a:gd name="connsiteX0" fmla="*/ 438469 w 1023882"/>
                <a:gd name="connsiteY0" fmla="*/ 293923 h 4795600"/>
                <a:gd name="connsiteX1" fmla="*/ 10055 w 1023882"/>
                <a:gd name="connsiteY1" fmla="*/ 303170 h 4795600"/>
                <a:gd name="connsiteX2" fmla="*/ 951985 w 1023882"/>
                <a:gd name="connsiteY2" fmla="*/ 309211 h 4795600"/>
                <a:gd name="connsiteX3" fmla="*/ 878805 w 1023882"/>
                <a:gd name="connsiteY3" fmla="*/ 4463978 h 4795600"/>
                <a:gd name="connsiteX4" fmla="*/ 241807 w 1023882"/>
                <a:gd name="connsiteY4" fmla="*/ 4535897 h 4795600"/>
                <a:gd name="connsiteX5" fmla="*/ 591129 w 1023882"/>
                <a:gd name="connsiteY5" fmla="*/ 4494800 h 4795600"/>
                <a:gd name="connsiteX0" fmla="*/ 438469 w 961176"/>
                <a:gd name="connsiteY0" fmla="*/ 241641 h 4743319"/>
                <a:gd name="connsiteX1" fmla="*/ 10055 w 961176"/>
                <a:gd name="connsiteY1" fmla="*/ 250888 h 4743319"/>
                <a:gd name="connsiteX2" fmla="*/ 951985 w 961176"/>
                <a:gd name="connsiteY2" fmla="*/ 256929 h 4743319"/>
                <a:gd name="connsiteX3" fmla="*/ 878805 w 961176"/>
                <a:gd name="connsiteY3" fmla="*/ 4411696 h 4743319"/>
                <a:gd name="connsiteX4" fmla="*/ 241807 w 961176"/>
                <a:gd name="connsiteY4" fmla="*/ 4483615 h 4743319"/>
                <a:gd name="connsiteX5" fmla="*/ 591129 w 961176"/>
                <a:gd name="connsiteY5" fmla="*/ 4442518 h 4743319"/>
                <a:gd name="connsiteX0" fmla="*/ 428423 w 951130"/>
                <a:gd name="connsiteY0" fmla="*/ 412701 h 4914379"/>
                <a:gd name="connsiteX1" fmla="*/ 9 w 951130"/>
                <a:gd name="connsiteY1" fmla="*/ 421948 h 4914379"/>
                <a:gd name="connsiteX2" fmla="*/ 941939 w 951130"/>
                <a:gd name="connsiteY2" fmla="*/ 427989 h 4914379"/>
                <a:gd name="connsiteX3" fmla="*/ 868759 w 951130"/>
                <a:gd name="connsiteY3" fmla="*/ 4582756 h 4914379"/>
                <a:gd name="connsiteX4" fmla="*/ 231761 w 951130"/>
                <a:gd name="connsiteY4" fmla="*/ 4654675 h 4914379"/>
                <a:gd name="connsiteX5" fmla="*/ 581083 w 951130"/>
                <a:gd name="connsiteY5" fmla="*/ 4613578 h 4914379"/>
                <a:gd name="connsiteX0" fmla="*/ 428423 w 951130"/>
                <a:gd name="connsiteY0" fmla="*/ 412702 h 4914380"/>
                <a:gd name="connsiteX1" fmla="*/ 9 w 951130"/>
                <a:gd name="connsiteY1" fmla="*/ 421949 h 4914380"/>
                <a:gd name="connsiteX2" fmla="*/ 941939 w 951130"/>
                <a:gd name="connsiteY2" fmla="*/ 427990 h 4914380"/>
                <a:gd name="connsiteX3" fmla="*/ 868759 w 951130"/>
                <a:gd name="connsiteY3" fmla="*/ 4582757 h 4914380"/>
                <a:gd name="connsiteX4" fmla="*/ 231761 w 951130"/>
                <a:gd name="connsiteY4" fmla="*/ 4654676 h 4914380"/>
                <a:gd name="connsiteX5" fmla="*/ 581083 w 951130"/>
                <a:gd name="connsiteY5" fmla="*/ 4613579 h 4914380"/>
                <a:gd name="connsiteX0" fmla="*/ 428423 w 951130"/>
                <a:gd name="connsiteY0" fmla="*/ 412698 h 4914376"/>
                <a:gd name="connsiteX1" fmla="*/ 9 w 951130"/>
                <a:gd name="connsiteY1" fmla="*/ 421945 h 4914376"/>
                <a:gd name="connsiteX2" fmla="*/ 941939 w 951130"/>
                <a:gd name="connsiteY2" fmla="*/ 427986 h 4914376"/>
                <a:gd name="connsiteX3" fmla="*/ 868759 w 951130"/>
                <a:gd name="connsiteY3" fmla="*/ 4582753 h 4914376"/>
                <a:gd name="connsiteX4" fmla="*/ 231761 w 951130"/>
                <a:gd name="connsiteY4" fmla="*/ 4654672 h 4914376"/>
                <a:gd name="connsiteX5" fmla="*/ 581083 w 951130"/>
                <a:gd name="connsiteY5" fmla="*/ 4613575 h 4914376"/>
                <a:gd name="connsiteX0" fmla="*/ 428423 w 951130"/>
                <a:gd name="connsiteY0" fmla="*/ 412698 h 4914376"/>
                <a:gd name="connsiteX1" fmla="*/ 9 w 951130"/>
                <a:gd name="connsiteY1" fmla="*/ 421945 h 4914376"/>
                <a:gd name="connsiteX2" fmla="*/ 941939 w 951130"/>
                <a:gd name="connsiteY2" fmla="*/ 427986 h 4914376"/>
                <a:gd name="connsiteX3" fmla="*/ 868759 w 951130"/>
                <a:gd name="connsiteY3" fmla="*/ 4582753 h 4914376"/>
                <a:gd name="connsiteX4" fmla="*/ 231761 w 951130"/>
                <a:gd name="connsiteY4" fmla="*/ 4654672 h 4914376"/>
                <a:gd name="connsiteX5" fmla="*/ 581083 w 951130"/>
                <a:gd name="connsiteY5" fmla="*/ 4613575 h 4914376"/>
                <a:gd name="connsiteX0" fmla="*/ 428422 w 951129"/>
                <a:gd name="connsiteY0" fmla="*/ 412698 h 4914376"/>
                <a:gd name="connsiteX1" fmla="*/ 8 w 951129"/>
                <a:gd name="connsiteY1" fmla="*/ 421945 h 4914376"/>
                <a:gd name="connsiteX2" fmla="*/ 941938 w 951129"/>
                <a:gd name="connsiteY2" fmla="*/ 427986 h 4914376"/>
                <a:gd name="connsiteX3" fmla="*/ 868758 w 951129"/>
                <a:gd name="connsiteY3" fmla="*/ 4582753 h 4914376"/>
                <a:gd name="connsiteX4" fmla="*/ 231760 w 951129"/>
                <a:gd name="connsiteY4" fmla="*/ 4654672 h 4914376"/>
                <a:gd name="connsiteX5" fmla="*/ 581082 w 951129"/>
                <a:gd name="connsiteY5" fmla="*/ 4613575 h 4914376"/>
                <a:gd name="connsiteX0" fmla="*/ 438060 w 960767"/>
                <a:gd name="connsiteY0" fmla="*/ 256286 h 4743846"/>
                <a:gd name="connsiteX1" fmla="*/ 9646 w 960767"/>
                <a:gd name="connsiteY1" fmla="*/ 251415 h 4743846"/>
                <a:gd name="connsiteX2" fmla="*/ 951576 w 960767"/>
                <a:gd name="connsiteY2" fmla="*/ 257456 h 4743846"/>
                <a:gd name="connsiteX3" fmla="*/ 878396 w 960767"/>
                <a:gd name="connsiteY3" fmla="*/ 4412223 h 4743846"/>
                <a:gd name="connsiteX4" fmla="*/ 241398 w 960767"/>
                <a:gd name="connsiteY4" fmla="*/ 4484142 h 4743846"/>
                <a:gd name="connsiteX5" fmla="*/ 590720 w 960767"/>
                <a:gd name="connsiteY5" fmla="*/ 4443045 h 4743846"/>
                <a:gd name="connsiteX0" fmla="*/ 438060 w 960767"/>
                <a:gd name="connsiteY0" fmla="*/ 256286 h 4743846"/>
                <a:gd name="connsiteX1" fmla="*/ 9646 w 960767"/>
                <a:gd name="connsiteY1" fmla="*/ 251415 h 4743846"/>
                <a:gd name="connsiteX2" fmla="*/ 951576 w 960767"/>
                <a:gd name="connsiteY2" fmla="*/ 257456 h 4743846"/>
                <a:gd name="connsiteX3" fmla="*/ 878396 w 960767"/>
                <a:gd name="connsiteY3" fmla="*/ 4412223 h 4743846"/>
                <a:gd name="connsiteX4" fmla="*/ 241398 w 960767"/>
                <a:gd name="connsiteY4" fmla="*/ 4484142 h 4743846"/>
                <a:gd name="connsiteX5" fmla="*/ 590720 w 960767"/>
                <a:gd name="connsiteY5" fmla="*/ 4443045 h 4743846"/>
                <a:gd name="connsiteX0" fmla="*/ 428415 w 951122"/>
                <a:gd name="connsiteY0" fmla="*/ 431230 h 4918790"/>
                <a:gd name="connsiteX1" fmla="*/ 1 w 951122"/>
                <a:gd name="connsiteY1" fmla="*/ 426359 h 4918790"/>
                <a:gd name="connsiteX2" fmla="*/ 941931 w 951122"/>
                <a:gd name="connsiteY2" fmla="*/ 432400 h 4918790"/>
                <a:gd name="connsiteX3" fmla="*/ 868751 w 951122"/>
                <a:gd name="connsiteY3" fmla="*/ 4587167 h 4918790"/>
                <a:gd name="connsiteX4" fmla="*/ 231753 w 951122"/>
                <a:gd name="connsiteY4" fmla="*/ 4659086 h 4918790"/>
                <a:gd name="connsiteX5" fmla="*/ 581075 w 951122"/>
                <a:gd name="connsiteY5" fmla="*/ 4617989 h 4918790"/>
                <a:gd name="connsiteX0" fmla="*/ 428415 w 951122"/>
                <a:gd name="connsiteY0" fmla="*/ 429464 h 4917024"/>
                <a:gd name="connsiteX1" fmla="*/ 1 w 951122"/>
                <a:gd name="connsiteY1" fmla="*/ 424593 h 4917024"/>
                <a:gd name="connsiteX2" fmla="*/ 941931 w 951122"/>
                <a:gd name="connsiteY2" fmla="*/ 430634 h 4917024"/>
                <a:gd name="connsiteX3" fmla="*/ 868751 w 951122"/>
                <a:gd name="connsiteY3" fmla="*/ 4585401 h 4917024"/>
                <a:gd name="connsiteX4" fmla="*/ 231753 w 951122"/>
                <a:gd name="connsiteY4" fmla="*/ 4657320 h 4917024"/>
                <a:gd name="connsiteX5" fmla="*/ 581075 w 951122"/>
                <a:gd name="connsiteY5" fmla="*/ 4616223 h 4917024"/>
                <a:gd name="connsiteX0" fmla="*/ 428415 w 951122"/>
                <a:gd name="connsiteY0" fmla="*/ 429464 h 4917024"/>
                <a:gd name="connsiteX1" fmla="*/ 1 w 951122"/>
                <a:gd name="connsiteY1" fmla="*/ 424593 h 4917024"/>
                <a:gd name="connsiteX2" fmla="*/ 941931 w 951122"/>
                <a:gd name="connsiteY2" fmla="*/ 430634 h 4917024"/>
                <a:gd name="connsiteX3" fmla="*/ 868751 w 951122"/>
                <a:gd name="connsiteY3" fmla="*/ 4585401 h 4917024"/>
                <a:gd name="connsiteX4" fmla="*/ 231753 w 951122"/>
                <a:gd name="connsiteY4" fmla="*/ 4657320 h 4917024"/>
                <a:gd name="connsiteX5" fmla="*/ 581075 w 951122"/>
                <a:gd name="connsiteY5" fmla="*/ 4616223 h 4917024"/>
                <a:gd name="connsiteX0" fmla="*/ 428415 w 951122"/>
                <a:gd name="connsiteY0" fmla="*/ 429464 h 4917024"/>
                <a:gd name="connsiteX1" fmla="*/ 1 w 951122"/>
                <a:gd name="connsiteY1" fmla="*/ 424593 h 4917024"/>
                <a:gd name="connsiteX2" fmla="*/ 941931 w 951122"/>
                <a:gd name="connsiteY2" fmla="*/ 430634 h 4917024"/>
                <a:gd name="connsiteX3" fmla="*/ 868751 w 951122"/>
                <a:gd name="connsiteY3" fmla="*/ 4585401 h 4917024"/>
                <a:gd name="connsiteX4" fmla="*/ 231753 w 951122"/>
                <a:gd name="connsiteY4" fmla="*/ 4657320 h 4917024"/>
                <a:gd name="connsiteX5" fmla="*/ 581075 w 951122"/>
                <a:gd name="connsiteY5" fmla="*/ 4616223 h 4917024"/>
                <a:gd name="connsiteX0" fmla="*/ 428415 w 1040855"/>
                <a:gd name="connsiteY0" fmla="*/ 461158 h 4814644"/>
                <a:gd name="connsiteX1" fmla="*/ 1 w 1040855"/>
                <a:gd name="connsiteY1" fmla="*/ 456287 h 4814644"/>
                <a:gd name="connsiteX2" fmla="*/ 941931 w 1040855"/>
                <a:gd name="connsiteY2" fmla="*/ 462328 h 4814644"/>
                <a:gd name="connsiteX3" fmla="*/ 932335 w 1040855"/>
                <a:gd name="connsiteY3" fmla="*/ 4410050 h 4814644"/>
                <a:gd name="connsiteX4" fmla="*/ 231753 w 1040855"/>
                <a:gd name="connsiteY4" fmla="*/ 4689014 h 4814644"/>
                <a:gd name="connsiteX5" fmla="*/ 581075 w 1040855"/>
                <a:gd name="connsiteY5" fmla="*/ 4647917 h 4814644"/>
                <a:gd name="connsiteX0" fmla="*/ 428415 w 1042832"/>
                <a:gd name="connsiteY0" fmla="*/ 461158 h 4814643"/>
                <a:gd name="connsiteX1" fmla="*/ 1 w 1042832"/>
                <a:gd name="connsiteY1" fmla="*/ 456287 h 4814643"/>
                <a:gd name="connsiteX2" fmla="*/ 941931 w 1042832"/>
                <a:gd name="connsiteY2" fmla="*/ 462328 h 4814643"/>
                <a:gd name="connsiteX3" fmla="*/ 936309 w 1042832"/>
                <a:gd name="connsiteY3" fmla="*/ 4410051 h 4814643"/>
                <a:gd name="connsiteX4" fmla="*/ 231753 w 1042832"/>
                <a:gd name="connsiteY4" fmla="*/ 4689014 h 4814643"/>
                <a:gd name="connsiteX5" fmla="*/ 581075 w 1042832"/>
                <a:gd name="connsiteY5" fmla="*/ 4647917 h 4814643"/>
                <a:gd name="connsiteX0" fmla="*/ 428415 w 990662"/>
                <a:gd name="connsiteY0" fmla="*/ 425359 h 4778844"/>
                <a:gd name="connsiteX1" fmla="*/ 1 w 990662"/>
                <a:gd name="connsiteY1" fmla="*/ 420488 h 4778844"/>
                <a:gd name="connsiteX2" fmla="*/ 941931 w 990662"/>
                <a:gd name="connsiteY2" fmla="*/ 426529 h 4778844"/>
                <a:gd name="connsiteX3" fmla="*/ 936309 w 990662"/>
                <a:gd name="connsiteY3" fmla="*/ 4374252 h 4778844"/>
                <a:gd name="connsiteX4" fmla="*/ 231753 w 990662"/>
                <a:gd name="connsiteY4" fmla="*/ 4653215 h 4778844"/>
                <a:gd name="connsiteX5" fmla="*/ 581075 w 990662"/>
                <a:gd name="connsiteY5" fmla="*/ 4612118 h 4778844"/>
                <a:gd name="connsiteX0" fmla="*/ 428415 w 991606"/>
                <a:gd name="connsiteY0" fmla="*/ 427115 h 4780600"/>
                <a:gd name="connsiteX1" fmla="*/ 1 w 991606"/>
                <a:gd name="connsiteY1" fmla="*/ 422244 h 4780600"/>
                <a:gd name="connsiteX2" fmla="*/ 941931 w 991606"/>
                <a:gd name="connsiteY2" fmla="*/ 428285 h 4780600"/>
                <a:gd name="connsiteX3" fmla="*/ 936309 w 991606"/>
                <a:gd name="connsiteY3" fmla="*/ 4376008 h 4780600"/>
                <a:gd name="connsiteX4" fmla="*/ 231753 w 991606"/>
                <a:gd name="connsiteY4" fmla="*/ 4654971 h 4780600"/>
                <a:gd name="connsiteX5" fmla="*/ 581075 w 991606"/>
                <a:gd name="connsiteY5" fmla="*/ 4613874 h 4780600"/>
                <a:gd name="connsiteX0" fmla="*/ 428415 w 1006593"/>
                <a:gd name="connsiteY0" fmla="*/ 427115 h 4661561"/>
                <a:gd name="connsiteX1" fmla="*/ 1 w 1006593"/>
                <a:gd name="connsiteY1" fmla="*/ 422244 h 4661561"/>
                <a:gd name="connsiteX2" fmla="*/ 941931 w 1006593"/>
                <a:gd name="connsiteY2" fmla="*/ 428285 h 4661561"/>
                <a:gd name="connsiteX3" fmla="*/ 936309 w 1006593"/>
                <a:gd name="connsiteY3" fmla="*/ 4376008 h 4661561"/>
                <a:gd name="connsiteX4" fmla="*/ 29080 w 1006593"/>
                <a:gd name="connsiteY4" fmla="*/ 4358521 h 4661561"/>
                <a:gd name="connsiteX5" fmla="*/ 581075 w 1006593"/>
                <a:gd name="connsiteY5" fmla="*/ 4613874 h 4661561"/>
                <a:gd name="connsiteX0" fmla="*/ 428415 w 1006593"/>
                <a:gd name="connsiteY0" fmla="*/ 427115 h 4661562"/>
                <a:gd name="connsiteX1" fmla="*/ 1 w 1006593"/>
                <a:gd name="connsiteY1" fmla="*/ 422244 h 4661562"/>
                <a:gd name="connsiteX2" fmla="*/ 941931 w 1006593"/>
                <a:gd name="connsiteY2" fmla="*/ 428285 h 4661562"/>
                <a:gd name="connsiteX3" fmla="*/ 936309 w 1006593"/>
                <a:gd name="connsiteY3" fmla="*/ 4376008 h 4661562"/>
                <a:gd name="connsiteX4" fmla="*/ 29080 w 1006593"/>
                <a:gd name="connsiteY4" fmla="*/ 4358521 h 4661562"/>
                <a:gd name="connsiteX5" fmla="*/ 430063 w 1006593"/>
                <a:gd name="connsiteY5" fmla="*/ 4373891 h 4661562"/>
                <a:gd name="connsiteX0" fmla="*/ 428415 w 1008063"/>
                <a:gd name="connsiteY0" fmla="*/ 427115 h 4670883"/>
                <a:gd name="connsiteX1" fmla="*/ 1 w 1008063"/>
                <a:gd name="connsiteY1" fmla="*/ 422244 h 4670883"/>
                <a:gd name="connsiteX2" fmla="*/ 941931 w 1008063"/>
                <a:gd name="connsiteY2" fmla="*/ 428285 h 4670883"/>
                <a:gd name="connsiteX3" fmla="*/ 936309 w 1008063"/>
                <a:gd name="connsiteY3" fmla="*/ 4376008 h 4670883"/>
                <a:gd name="connsiteX4" fmla="*/ 9210 w 1008063"/>
                <a:gd name="connsiteY4" fmla="*/ 4386755 h 4670883"/>
                <a:gd name="connsiteX5" fmla="*/ 430063 w 1008063"/>
                <a:gd name="connsiteY5" fmla="*/ 4373891 h 4670883"/>
                <a:gd name="connsiteX0" fmla="*/ 428415 w 1008063"/>
                <a:gd name="connsiteY0" fmla="*/ 427115 h 4670883"/>
                <a:gd name="connsiteX1" fmla="*/ 1 w 1008063"/>
                <a:gd name="connsiteY1" fmla="*/ 422244 h 4670883"/>
                <a:gd name="connsiteX2" fmla="*/ 941931 w 1008063"/>
                <a:gd name="connsiteY2" fmla="*/ 428285 h 4670883"/>
                <a:gd name="connsiteX3" fmla="*/ 936309 w 1008063"/>
                <a:gd name="connsiteY3" fmla="*/ 4376008 h 4670883"/>
                <a:gd name="connsiteX4" fmla="*/ 9210 w 1008063"/>
                <a:gd name="connsiteY4" fmla="*/ 4386755 h 4670883"/>
                <a:gd name="connsiteX5" fmla="*/ 430063 w 1008063"/>
                <a:gd name="connsiteY5" fmla="*/ 4388008 h 4670883"/>
                <a:gd name="connsiteX0" fmla="*/ 428415 w 1008063"/>
                <a:gd name="connsiteY0" fmla="*/ 427115 h 4670883"/>
                <a:gd name="connsiteX1" fmla="*/ 1 w 1008063"/>
                <a:gd name="connsiteY1" fmla="*/ 422244 h 4670883"/>
                <a:gd name="connsiteX2" fmla="*/ 941931 w 1008063"/>
                <a:gd name="connsiteY2" fmla="*/ 428285 h 4670883"/>
                <a:gd name="connsiteX3" fmla="*/ 936309 w 1008063"/>
                <a:gd name="connsiteY3" fmla="*/ 4376008 h 4670883"/>
                <a:gd name="connsiteX4" fmla="*/ 9210 w 1008063"/>
                <a:gd name="connsiteY4" fmla="*/ 4386755 h 4670883"/>
                <a:gd name="connsiteX5" fmla="*/ 438011 w 1008063"/>
                <a:gd name="connsiteY5" fmla="*/ 4388008 h 4670883"/>
                <a:gd name="connsiteX0" fmla="*/ 428415 w 943027"/>
                <a:gd name="connsiteY0" fmla="*/ 427115 h 4620693"/>
                <a:gd name="connsiteX1" fmla="*/ 1 w 943027"/>
                <a:gd name="connsiteY1" fmla="*/ 422244 h 4620693"/>
                <a:gd name="connsiteX2" fmla="*/ 941931 w 943027"/>
                <a:gd name="connsiteY2" fmla="*/ 428285 h 4620693"/>
                <a:gd name="connsiteX3" fmla="*/ 936309 w 943027"/>
                <a:gd name="connsiteY3" fmla="*/ 4376008 h 4620693"/>
                <a:gd name="connsiteX4" fmla="*/ 9210 w 943027"/>
                <a:gd name="connsiteY4" fmla="*/ 4386755 h 4620693"/>
                <a:gd name="connsiteX5" fmla="*/ 438011 w 943027"/>
                <a:gd name="connsiteY5" fmla="*/ 4388008 h 4620693"/>
                <a:gd name="connsiteX0" fmla="*/ 428415 w 943027"/>
                <a:gd name="connsiteY0" fmla="*/ 427115 h 4624876"/>
                <a:gd name="connsiteX1" fmla="*/ 1 w 943027"/>
                <a:gd name="connsiteY1" fmla="*/ 422244 h 4624876"/>
                <a:gd name="connsiteX2" fmla="*/ 941931 w 943027"/>
                <a:gd name="connsiteY2" fmla="*/ 428285 h 4624876"/>
                <a:gd name="connsiteX3" fmla="*/ 936309 w 943027"/>
                <a:gd name="connsiteY3" fmla="*/ 4376008 h 4624876"/>
                <a:gd name="connsiteX4" fmla="*/ 9210 w 943027"/>
                <a:gd name="connsiteY4" fmla="*/ 4386755 h 4624876"/>
                <a:gd name="connsiteX5" fmla="*/ 438011 w 943027"/>
                <a:gd name="connsiteY5" fmla="*/ 4388008 h 4624876"/>
                <a:gd name="connsiteX0" fmla="*/ 428415 w 943027"/>
                <a:gd name="connsiteY0" fmla="*/ 427115 h 4685177"/>
                <a:gd name="connsiteX1" fmla="*/ 1 w 943027"/>
                <a:gd name="connsiteY1" fmla="*/ 422244 h 4685177"/>
                <a:gd name="connsiteX2" fmla="*/ 941931 w 943027"/>
                <a:gd name="connsiteY2" fmla="*/ 428285 h 4685177"/>
                <a:gd name="connsiteX3" fmla="*/ 936309 w 943027"/>
                <a:gd name="connsiteY3" fmla="*/ 4376008 h 4685177"/>
                <a:gd name="connsiteX4" fmla="*/ 9210 w 943027"/>
                <a:gd name="connsiteY4" fmla="*/ 4386755 h 4685177"/>
                <a:gd name="connsiteX5" fmla="*/ 438011 w 943027"/>
                <a:gd name="connsiteY5" fmla="*/ 4388008 h 4685177"/>
                <a:gd name="connsiteX0" fmla="*/ 428415 w 943027"/>
                <a:gd name="connsiteY0" fmla="*/ 427115 h 4620564"/>
                <a:gd name="connsiteX1" fmla="*/ 1 w 943027"/>
                <a:gd name="connsiteY1" fmla="*/ 422244 h 4620564"/>
                <a:gd name="connsiteX2" fmla="*/ 941931 w 943027"/>
                <a:gd name="connsiteY2" fmla="*/ 428285 h 4620564"/>
                <a:gd name="connsiteX3" fmla="*/ 936309 w 943027"/>
                <a:gd name="connsiteY3" fmla="*/ 4376008 h 4620564"/>
                <a:gd name="connsiteX4" fmla="*/ 9210 w 943027"/>
                <a:gd name="connsiteY4" fmla="*/ 4386755 h 4620564"/>
                <a:gd name="connsiteX5" fmla="*/ 438011 w 943027"/>
                <a:gd name="connsiteY5" fmla="*/ 4388008 h 4620564"/>
                <a:gd name="connsiteX0" fmla="*/ 428415 w 943027"/>
                <a:gd name="connsiteY0" fmla="*/ 427115 h 4794281"/>
                <a:gd name="connsiteX1" fmla="*/ 1 w 943027"/>
                <a:gd name="connsiteY1" fmla="*/ 422244 h 4794281"/>
                <a:gd name="connsiteX2" fmla="*/ 941931 w 943027"/>
                <a:gd name="connsiteY2" fmla="*/ 428285 h 4794281"/>
                <a:gd name="connsiteX3" fmla="*/ 936309 w 943027"/>
                <a:gd name="connsiteY3" fmla="*/ 4376008 h 4794281"/>
                <a:gd name="connsiteX4" fmla="*/ 9210 w 943027"/>
                <a:gd name="connsiteY4" fmla="*/ 4386755 h 4794281"/>
                <a:gd name="connsiteX5" fmla="*/ 438011 w 943027"/>
                <a:gd name="connsiteY5" fmla="*/ 4388008 h 4794281"/>
                <a:gd name="connsiteX0" fmla="*/ 428415 w 943027"/>
                <a:gd name="connsiteY0" fmla="*/ 427115 h 4794282"/>
                <a:gd name="connsiteX1" fmla="*/ 1 w 943027"/>
                <a:gd name="connsiteY1" fmla="*/ 422244 h 4794282"/>
                <a:gd name="connsiteX2" fmla="*/ 941931 w 943027"/>
                <a:gd name="connsiteY2" fmla="*/ 428285 h 4794282"/>
                <a:gd name="connsiteX3" fmla="*/ 936309 w 943027"/>
                <a:gd name="connsiteY3" fmla="*/ 4376008 h 4794282"/>
                <a:gd name="connsiteX4" fmla="*/ 9210 w 943027"/>
                <a:gd name="connsiteY4" fmla="*/ 4386755 h 4794282"/>
                <a:gd name="connsiteX5" fmla="*/ 438011 w 943027"/>
                <a:gd name="connsiteY5" fmla="*/ 4388008 h 4794282"/>
                <a:gd name="connsiteX0" fmla="*/ 428415 w 943027"/>
                <a:gd name="connsiteY0" fmla="*/ 427115 h 4794282"/>
                <a:gd name="connsiteX1" fmla="*/ 1 w 943027"/>
                <a:gd name="connsiteY1" fmla="*/ 422244 h 4794282"/>
                <a:gd name="connsiteX2" fmla="*/ 941931 w 943027"/>
                <a:gd name="connsiteY2" fmla="*/ 428285 h 4794282"/>
                <a:gd name="connsiteX3" fmla="*/ 936309 w 943027"/>
                <a:gd name="connsiteY3" fmla="*/ 4376008 h 4794282"/>
                <a:gd name="connsiteX4" fmla="*/ 9210 w 943027"/>
                <a:gd name="connsiteY4" fmla="*/ 4386755 h 4794282"/>
                <a:gd name="connsiteX5" fmla="*/ 438011 w 943027"/>
                <a:gd name="connsiteY5" fmla="*/ 4388008 h 4794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027" h="4794282">
                  <a:moveTo>
                    <a:pt x="428415" y="427115"/>
                  </a:moveTo>
                  <a:cubicBezTo>
                    <a:pt x="426413" y="708093"/>
                    <a:pt x="-322" y="714874"/>
                    <a:pt x="1" y="422244"/>
                  </a:cubicBezTo>
                  <a:cubicBezTo>
                    <a:pt x="624" y="-142231"/>
                    <a:pt x="936891" y="-141268"/>
                    <a:pt x="941931" y="428285"/>
                  </a:cubicBezTo>
                  <a:cubicBezTo>
                    <a:pt x="946971" y="997838"/>
                    <a:pt x="932801" y="3819784"/>
                    <a:pt x="936309" y="4376008"/>
                  </a:cubicBezTo>
                  <a:cubicBezTo>
                    <a:pt x="939817" y="4932232"/>
                    <a:pt x="9002" y="4931577"/>
                    <a:pt x="9210" y="4386755"/>
                  </a:cubicBezTo>
                  <a:cubicBezTo>
                    <a:pt x="9327" y="4079729"/>
                    <a:pt x="438076" y="4086442"/>
                    <a:pt x="438011" y="4388008"/>
                  </a:cubicBezTo>
                </a:path>
              </a:pathLst>
            </a:custGeom>
            <a:noFill/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742106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09_NS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Arrows">
            <a:extLst>
              <a:ext uri="{FF2B5EF4-FFF2-40B4-BE49-F238E27FC236}">
                <a16:creationId xmlns:a16="http://schemas.microsoft.com/office/drawing/2014/main" id="{1CEEED99-C371-EE44-885A-A8E22EC2051F}"/>
              </a:ext>
            </a:extLst>
          </p:cNvPr>
          <p:cNvGrpSpPr/>
          <p:nvPr/>
        </p:nvGrpSpPr>
        <p:grpSpPr>
          <a:xfrm>
            <a:off x="2790000" y="1170000"/>
            <a:ext cx="1620000" cy="4859999"/>
            <a:chOff x="2790000" y="1170000"/>
            <a:chExt cx="1620000" cy="4859999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7FCC670-94C8-D7D1-87E0-D6B6961BD35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rgbClr val="408020"/>
            </a:solidFill>
            <a:ln w="190500" cap="rnd">
              <a:solidFill>
                <a:schemeClr val="bg1"/>
              </a:solidFill>
              <a:round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Isosceles Triangle 2">
              <a:extLst>
                <a:ext uri="{FF2B5EF4-FFF2-40B4-BE49-F238E27FC236}">
                  <a16:creationId xmlns:a16="http://schemas.microsoft.com/office/drawing/2014/main" id="{26078FC8-E918-58C1-FA55-2812EE4D8878}"/>
                </a:ext>
              </a:extLst>
            </p:cNvPr>
            <p:cNvSpPr/>
            <p:nvPr/>
          </p:nvSpPr>
          <p:spPr>
            <a:xfrm>
              <a:off x="2790000" y="1170000"/>
              <a:ext cx="1620000" cy="1620000"/>
            </a:xfrm>
            <a:custGeom>
              <a:avLst/>
              <a:gdLst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0000" h="1620000">
                  <a:moveTo>
                    <a:pt x="0" y="1620000"/>
                  </a:moveTo>
                  <a:cubicBezTo>
                    <a:pt x="432685" y="1326832"/>
                    <a:pt x="730733" y="635366"/>
                    <a:pt x="810000" y="0"/>
                  </a:cubicBezTo>
                  <a:cubicBezTo>
                    <a:pt x="866828" y="635367"/>
                    <a:pt x="1170486" y="1338052"/>
                    <a:pt x="1620000" y="1620000"/>
                  </a:cubicBezTo>
                  <a:lnTo>
                    <a:pt x="0" y="1620000"/>
                  </a:lnTo>
                  <a:close/>
                </a:path>
              </a:pathLst>
            </a:custGeom>
            <a:solidFill>
              <a:srgbClr val="408020"/>
            </a:solidFill>
            <a:ln w="190500" cap="rnd">
              <a:solidFill>
                <a:schemeClr val="bg1"/>
              </a:solidFill>
              <a:round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Isosceles Triangle 2">
              <a:extLst>
                <a:ext uri="{FF2B5EF4-FFF2-40B4-BE49-F238E27FC236}">
                  <a16:creationId xmlns:a16="http://schemas.microsoft.com/office/drawing/2014/main" id="{D6CD8483-BC98-6F35-29E5-6C877E518D63}"/>
                </a:ext>
              </a:extLst>
            </p:cNvPr>
            <p:cNvSpPr/>
            <p:nvPr/>
          </p:nvSpPr>
          <p:spPr>
            <a:xfrm rot="10800000">
              <a:off x="2790000" y="4409999"/>
              <a:ext cx="1620000" cy="1620000"/>
            </a:xfrm>
            <a:custGeom>
              <a:avLst/>
              <a:gdLst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0000" h="1620000">
                  <a:moveTo>
                    <a:pt x="0" y="1620000"/>
                  </a:moveTo>
                  <a:cubicBezTo>
                    <a:pt x="432685" y="1326832"/>
                    <a:pt x="730733" y="635366"/>
                    <a:pt x="810000" y="0"/>
                  </a:cubicBezTo>
                  <a:cubicBezTo>
                    <a:pt x="866828" y="635367"/>
                    <a:pt x="1170486" y="1338052"/>
                    <a:pt x="1620000" y="1620000"/>
                  </a:cubicBezTo>
                  <a:lnTo>
                    <a:pt x="0" y="1620000"/>
                  </a:lnTo>
                  <a:close/>
                </a:path>
              </a:pathLst>
            </a:custGeom>
            <a:solidFill>
              <a:srgbClr val="408020"/>
            </a:solidFill>
            <a:ln w="190500" cap="rnd">
              <a:solidFill>
                <a:schemeClr val="bg1"/>
              </a:solidFill>
              <a:round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007997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10_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EW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Arrows">
            <a:extLst>
              <a:ext uri="{FF2B5EF4-FFF2-40B4-BE49-F238E27FC236}">
                <a16:creationId xmlns:a16="http://schemas.microsoft.com/office/drawing/2014/main" id="{5F8E432C-9DA3-7ACE-37DB-F9426644799C}"/>
              </a:ext>
            </a:extLst>
          </p:cNvPr>
          <p:cNvGrpSpPr/>
          <p:nvPr/>
        </p:nvGrpSpPr>
        <p:grpSpPr>
          <a:xfrm rot="5400000">
            <a:off x="2790000" y="1170000"/>
            <a:ext cx="1620000" cy="4859999"/>
            <a:chOff x="2790000" y="1170000"/>
            <a:chExt cx="1620000" cy="4859999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93A7A8E-9157-60FE-8B63-5B90C7619F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rgbClr val="408020"/>
            </a:solidFill>
            <a:ln w="190500" cap="rnd">
              <a:solidFill>
                <a:schemeClr val="bg1"/>
              </a:solidFill>
              <a:round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Isosceles Triangle 2">
              <a:extLst>
                <a:ext uri="{FF2B5EF4-FFF2-40B4-BE49-F238E27FC236}">
                  <a16:creationId xmlns:a16="http://schemas.microsoft.com/office/drawing/2014/main" id="{57C0B86F-ED2C-5BAD-79C0-DDE575B92ACB}"/>
                </a:ext>
              </a:extLst>
            </p:cNvPr>
            <p:cNvSpPr/>
            <p:nvPr/>
          </p:nvSpPr>
          <p:spPr>
            <a:xfrm>
              <a:off x="2790000" y="1170000"/>
              <a:ext cx="1620000" cy="1620000"/>
            </a:xfrm>
            <a:custGeom>
              <a:avLst/>
              <a:gdLst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0000" h="1620000">
                  <a:moveTo>
                    <a:pt x="0" y="1620000"/>
                  </a:moveTo>
                  <a:cubicBezTo>
                    <a:pt x="432685" y="1326832"/>
                    <a:pt x="730733" y="635366"/>
                    <a:pt x="810000" y="0"/>
                  </a:cubicBezTo>
                  <a:cubicBezTo>
                    <a:pt x="866828" y="635367"/>
                    <a:pt x="1170486" y="1338052"/>
                    <a:pt x="1620000" y="1620000"/>
                  </a:cubicBezTo>
                  <a:lnTo>
                    <a:pt x="0" y="1620000"/>
                  </a:lnTo>
                  <a:close/>
                </a:path>
              </a:pathLst>
            </a:custGeom>
            <a:solidFill>
              <a:srgbClr val="408020"/>
            </a:solidFill>
            <a:ln w="190500" cap="rnd">
              <a:solidFill>
                <a:schemeClr val="bg1"/>
              </a:solidFill>
              <a:round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2">
              <a:extLst>
                <a:ext uri="{FF2B5EF4-FFF2-40B4-BE49-F238E27FC236}">
                  <a16:creationId xmlns:a16="http://schemas.microsoft.com/office/drawing/2014/main" id="{AB7C70AA-D932-B2CA-B763-3D2CF2F88C8D}"/>
                </a:ext>
              </a:extLst>
            </p:cNvPr>
            <p:cNvSpPr/>
            <p:nvPr/>
          </p:nvSpPr>
          <p:spPr>
            <a:xfrm rot="10800000">
              <a:off x="2790000" y="4409999"/>
              <a:ext cx="1620000" cy="1620000"/>
            </a:xfrm>
            <a:custGeom>
              <a:avLst/>
              <a:gdLst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0000" h="1620000">
                  <a:moveTo>
                    <a:pt x="0" y="1620000"/>
                  </a:moveTo>
                  <a:cubicBezTo>
                    <a:pt x="432685" y="1326832"/>
                    <a:pt x="730733" y="635366"/>
                    <a:pt x="810000" y="0"/>
                  </a:cubicBezTo>
                  <a:cubicBezTo>
                    <a:pt x="866828" y="635367"/>
                    <a:pt x="1170486" y="1338052"/>
                    <a:pt x="1620000" y="1620000"/>
                  </a:cubicBezTo>
                  <a:lnTo>
                    <a:pt x="0" y="1620000"/>
                  </a:lnTo>
                  <a:close/>
                </a:path>
              </a:pathLst>
            </a:custGeom>
            <a:solidFill>
              <a:srgbClr val="408020"/>
            </a:solidFill>
            <a:ln w="190500" cap="rnd">
              <a:solidFill>
                <a:schemeClr val="bg1"/>
              </a:solidFill>
              <a:round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848258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11_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NWSE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Arrows">
            <a:extLst>
              <a:ext uri="{FF2B5EF4-FFF2-40B4-BE49-F238E27FC236}">
                <a16:creationId xmlns:a16="http://schemas.microsoft.com/office/drawing/2014/main" id="{7A43A378-443E-A36D-F5B2-853D8491D0A5}"/>
              </a:ext>
            </a:extLst>
          </p:cNvPr>
          <p:cNvGrpSpPr/>
          <p:nvPr/>
        </p:nvGrpSpPr>
        <p:grpSpPr>
          <a:xfrm rot="-2700000">
            <a:off x="2790000" y="1170000"/>
            <a:ext cx="1620000" cy="4859999"/>
            <a:chOff x="2790000" y="1170000"/>
            <a:chExt cx="1620000" cy="4859999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D65225F1-D49D-8FC1-A55B-57CD8EA820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rgbClr val="408020"/>
            </a:solidFill>
            <a:ln w="190500" cap="rnd">
              <a:solidFill>
                <a:schemeClr val="bg1"/>
              </a:solidFill>
              <a:round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Isosceles Triangle 2">
              <a:extLst>
                <a:ext uri="{FF2B5EF4-FFF2-40B4-BE49-F238E27FC236}">
                  <a16:creationId xmlns:a16="http://schemas.microsoft.com/office/drawing/2014/main" id="{F570772A-AB3B-A555-78F2-33951D9524BA}"/>
                </a:ext>
              </a:extLst>
            </p:cNvPr>
            <p:cNvSpPr/>
            <p:nvPr/>
          </p:nvSpPr>
          <p:spPr>
            <a:xfrm>
              <a:off x="2790000" y="1170000"/>
              <a:ext cx="1620000" cy="1620000"/>
            </a:xfrm>
            <a:custGeom>
              <a:avLst/>
              <a:gdLst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0000" h="1620000">
                  <a:moveTo>
                    <a:pt x="0" y="1620000"/>
                  </a:moveTo>
                  <a:cubicBezTo>
                    <a:pt x="432685" y="1326832"/>
                    <a:pt x="730733" y="635366"/>
                    <a:pt x="810000" y="0"/>
                  </a:cubicBezTo>
                  <a:cubicBezTo>
                    <a:pt x="866828" y="635367"/>
                    <a:pt x="1170486" y="1338052"/>
                    <a:pt x="1620000" y="1620000"/>
                  </a:cubicBezTo>
                  <a:lnTo>
                    <a:pt x="0" y="1620000"/>
                  </a:lnTo>
                  <a:close/>
                </a:path>
              </a:pathLst>
            </a:custGeom>
            <a:solidFill>
              <a:srgbClr val="408020"/>
            </a:solidFill>
            <a:ln w="190500" cap="rnd">
              <a:solidFill>
                <a:schemeClr val="bg1"/>
              </a:solidFill>
              <a:round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2">
              <a:extLst>
                <a:ext uri="{FF2B5EF4-FFF2-40B4-BE49-F238E27FC236}">
                  <a16:creationId xmlns:a16="http://schemas.microsoft.com/office/drawing/2014/main" id="{5EBAC966-D44F-60A0-023A-7383EA0A62BF}"/>
                </a:ext>
              </a:extLst>
            </p:cNvPr>
            <p:cNvSpPr/>
            <p:nvPr/>
          </p:nvSpPr>
          <p:spPr>
            <a:xfrm rot="10800000">
              <a:off x="2790000" y="4409999"/>
              <a:ext cx="1620000" cy="1620000"/>
            </a:xfrm>
            <a:custGeom>
              <a:avLst/>
              <a:gdLst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0000" h="1620000">
                  <a:moveTo>
                    <a:pt x="0" y="1620000"/>
                  </a:moveTo>
                  <a:cubicBezTo>
                    <a:pt x="432685" y="1326832"/>
                    <a:pt x="730733" y="635366"/>
                    <a:pt x="810000" y="0"/>
                  </a:cubicBezTo>
                  <a:cubicBezTo>
                    <a:pt x="866828" y="635367"/>
                    <a:pt x="1170486" y="1338052"/>
                    <a:pt x="1620000" y="1620000"/>
                  </a:cubicBezTo>
                  <a:lnTo>
                    <a:pt x="0" y="1620000"/>
                  </a:lnTo>
                  <a:close/>
                </a:path>
              </a:pathLst>
            </a:custGeom>
            <a:solidFill>
              <a:srgbClr val="408020"/>
            </a:solidFill>
            <a:ln w="190500" cap="rnd">
              <a:solidFill>
                <a:schemeClr val="bg1"/>
              </a:solidFill>
              <a:round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550845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12_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NESW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Arrows">
            <a:extLst>
              <a:ext uri="{FF2B5EF4-FFF2-40B4-BE49-F238E27FC236}">
                <a16:creationId xmlns:a16="http://schemas.microsoft.com/office/drawing/2014/main" id="{3153D55B-865D-BBEA-996D-B74AC006A00C}"/>
              </a:ext>
            </a:extLst>
          </p:cNvPr>
          <p:cNvGrpSpPr/>
          <p:nvPr/>
        </p:nvGrpSpPr>
        <p:grpSpPr>
          <a:xfrm rot="2700000">
            <a:off x="2790000" y="1170000"/>
            <a:ext cx="1620000" cy="4859999"/>
            <a:chOff x="2790000" y="1170000"/>
            <a:chExt cx="1620000" cy="4859999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6493820-EB05-B030-76E5-9392A009A76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rgbClr val="408020"/>
            </a:solidFill>
            <a:ln w="190500" cap="rnd">
              <a:solidFill>
                <a:schemeClr val="bg1"/>
              </a:solidFill>
              <a:round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Isosceles Triangle 2">
              <a:extLst>
                <a:ext uri="{FF2B5EF4-FFF2-40B4-BE49-F238E27FC236}">
                  <a16:creationId xmlns:a16="http://schemas.microsoft.com/office/drawing/2014/main" id="{AAF31182-FF28-07A8-0F1E-B073B403A095}"/>
                </a:ext>
              </a:extLst>
            </p:cNvPr>
            <p:cNvSpPr/>
            <p:nvPr/>
          </p:nvSpPr>
          <p:spPr>
            <a:xfrm>
              <a:off x="2790000" y="1170000"/>
              <a:ext cx="1620000" cy="1620000"/>
            </a:xfrm>
            <a:custGeom>
              <a:avLst/>
              <a:gdLst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0000" h="1620000">
                  <a:moveTo>
                    <a:pt x="0" y="1620000"/>
                  </a:moveTo>
                  <a:cubicBezTo>
                    <a:pt x="432685" y="1326832"/>
                    <a:pt x="730733" y="635366"/>
                    <a:pt x="810000" y="0"/>
                  </a:cubicBezTo>
                  <a:cubicBezTo>
                    <a:pt x="866828" y="635367"/>
                    <a:pt x="1170486" y="1338052"/>
                    <a:pt x="1620000" y="1620000"/>
                  </a:cubicBezTo>
                  <a:lnTo>
                    <a:pt x="0" y="1620000"/>
                  </a:lnTo>
                  <a:close/>
                </a:path>
              </a:pathLst>
            </a:custGeom>
            <a:solidFill>
              <a:srgbClr val="408020"/>
            </a:solidFill>
            <a:ln w="190500" cap="rnd">
              <a:solidFill>
                <a:schemeClr val="bg1"/>
              </a:solidFill>
              <a:round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2">
              <a:extLst>
                <a:ext uri="{FF2B5EF4-FFF2-40B4-BE49-F238E27FC236}">
                  <a16:creationId xmlns:a16="http://schemas.microsoft.com/office/drawing/2014/main" id="{D9E409BA-2ABE-2A8B-984E-59FDCCCCDD1C}"/>
                </a:ext>
              </a:extLst>
            </p:cNvPr>
            <p:cNvSpPr/>
            <p:nvPr/>
          </p:nvSpPr>
          <p:spPr>
            <a:xfrm rot="10800000">
              <a:off x="2790000" y="4409999"/>
              <a:ext cx="1620000" cy="1620000"/>
            </a:xfrm>
            <a:custGeom>
              <a:avLst/>
              <a:gdLst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  <a:gd name="connsiteX0" fmla="*/ 0 w 1620000"/>
                <a:gd name="connsiteY0" fmla="*/ 1620000 h 1620000"/>
                <a:gd name="connsiteX1" fmla="*/ 810000 w 1620000"/>
                <a:gd name="connsiteY1" fmla="*/ 0 h 1620000"/>
                <a:gd name="connsiteX2" fmla="*/ 1620000 w 1620000"/>
                <a:gd name="connsiteY2" fmla="*/ 1620000 h 1620000"/>
                <a:gd name="connsiteX3" fmla="*/ 0 w 1620000"/>
                <a:gd name="connsiteY3" fmla="*/ 1620000 h 162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0000" h="1620000">
                  <a:moveTo>
                    <a:pt x="0" y="1620000"/>
                  </a:moveTo>
                  <a:cubicBezTo>
                    <a:pt x="432685" y="1326832"/>
                    <a:pt x="730733" y="635366"/>
                    <a:pt x="810000" y="0"/>
                  </a:cubicBezTo>
                  <a:cubicBezTo>
                    <a:pt x="866828" y="635367"/>
                    <a:pt x="1170486" y="1338052"/>
                    <a:pt x="1620000" y="1620000"/>
                  </a:cubicBezTo>
                  <a:lnTo>
                    <a:pt x="0" y="1620000"/>
                  </a:lnTo>
                  <a:close/>
                </a:path>
              </a:pathLst>
            </a:custGeom>
            <a:solidFill>
              <a:srgbClr val="408020"/>
            </a:solidFill>
            <a:ln w="190500" cap="rnd">
              <a:solidFill>
                <a:schemeClr val="bg1"/>
              </a:solidFill>
              <a:round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232035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13_Move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1440000" y="1440000"/>
            <a:ext cx="4320000" cy="4320000"/>
          </a:xfrm>
          <a:prstGeom prst="ellipse">
            <a:avLst/>
          </a:prstGeom>
          <a:solidFill>
            <a:srgbClr val="408020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grpSp>
        <p:nvGrpSpPr>
          <p:cNvPr id="2" name="Group Arrows">
            <a:extLst>
              <a:ext uri="{FF2B5EF4-FFF2-40B4-BE49-F238E27FC236}">
                <a16:creationId xmlns:a16="http://schemas.microsoft.com/office/drawing/2014/main" id="{3DA27959-6093-7354-289A-0D741CA2CBDE}"/>
              </a:ext>
            </a:extLst>
          </p:cNvPr>
          <p:cNvGrpSpPr/>
          <p:nvPr/>
        </p:nvGrpSpPr>
        <p:grpSpPr>
          <a:xfrm>
            <a:off x="1800000" y="1800000"/>
            <a:ext cx="3600000" cy="3600000"/>
            <a:chOff x="1800000" y="1800000"/>
            <a:chExt cx="3600000" cy="3600000"/>
          </a:xfrm>
        </p:grpSpPr>
        <p:sp>
          <p:nvSpPr>
            <p:cNvPr id="4" name="Arrow: Chevron 3">
              <a:extLst>
                <a:ext uri="{FF2B5EF4-FFF2-40B4-BE49-F238E27FC236}">
                  <a16:creationId xmlns:a16="http://schemas.microsoft.com/office/drawing/2014/main" id="{E0B9D6E8-949C-F251-DCAF-63A2A59BD86B}"/>
                </a:ext>
              </a:extLst>
            </p:cNvPr>
            <p:cNvSpPr/>
            <p:nvPr/>
          </p:nvSpPr>
          <p:spPr>
            <a:xfrm>
              <a:off x="4500000" y="3060000"/>
              <a:ext cx="900000" cy="1080000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C553AA6E-7C02-980B-FE74-D681346021A7}"/>
                </a:ext>
              </a:extLst>
            </p:cNvPr>
            <p:cNvSpPr/>
            <p:nvPr/>
          </p:nvSpPr>
          <p:spPr>
            <a:xfrm rot="5400000">
              <a:off x="3150000" y="4410000"/>
              <a:ext cx="900000" cy="1080000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Arrow: Chevron 8">
              <a:extLst>
                <a:ext uri="{FF2B5EF4-FFF2-40B4-BE49-F238E27FC236}">
                  <a16:creationId xmlns:a16="http://schemas.microsoft.com/office/drawing/2014/main" id="{9981ADF0-598D-5266-EEAD-D0121D50196D}"/>
                </a:ext>
              </a:extLst>
            </p:cNvPr>
            <p:cNvSpPr/>
            <p:nvPr/>
          </p:nvSpPr>
          <p:spPr>
            <a:xfrm rot="10800000">
              <a:off x="1800000" y="3060000"/>
              <a:ext cx="900000" cy="1080000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Arrow: Chevron 9">
              <a:extLst>
                <a:ext uri="{FF2B5EF4-FFF2-40B4-BE49-F238E27FC236}">
                  <a16:creationId xmlns:a16="http://schemas.microsoft.com/office/drawing/2014/main" id="{6D2BC0C8-0E66-DCC5-4888-90CD0405CFEB}"/>
                </a:ext>
              </a:extLst>
            </p:cNvPr>
            <p:cNvSpPr/>
            <p:nvPr/>
          </p:nvSpPr>
          <p:spPr>
            <a:xfrm rot="16200000">
              <a:off x="3149992" y="1710000"/>
              <a:ext cx="900000" cy="1080000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2405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F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0" y="0"/>
            <a:ext cx="10800000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版权说明 </a:t>
            </a:r>
            <a:r>
              <a:rPr lang="en-US" altLang="zh-CN" sz="3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Copyright</a:t>
            </a:r>
          </a:p>
          <a:p>
            <a:endParaRPr lang="en-US" altLang="zh-CN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ja-JP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使用本作品表示您同意以下协议。</a:t>
            </a:r>
          </a:p>
          <a:p>
            <a:r>
              <a:rPr lang="ja-JP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开源协议：</a:t>
            </a:r>
            <a:r>
              <a:rPr lang="en-US" altLang="zh-CN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GNU GPL v3</a:t>
            </a:r>
          </a:p>
          <a:p>
            <a:r>
              <a:rPr lang="ja-JP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知识共享协议：</a:t>
            </a:r>
            <a:r>
              <a:rPr lang="en-US" altLang="zh-CN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CC BY-NC-SA 3.0</a:t>
            </a:r>
          </a:p>
          <a:p>
            <a:r>
              <a:rPr lang="en-US" altLang="zh-CN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By continuing to use, you agree to the following licenses.</a:t>
            </a:r>
          </a:p>
          <a:p>
            <a:r>
              <a:rPr lang="en-US" altLang="zh-CN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Open source license: GNU GPL v3</a:t>
            </a:r>
          </a:p>
          <a:p>
            <a:r>
              <a:rPr lang="en-US" altLang="zh-CN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Creative Commons: CC BY-NC-SA 3.0</a:t>
            </a:r>
          </a:p>
          <a:p>
            <a:endParaRPr lang="en-US" altLang="zh-CN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ja-JP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本作品允许任意传播，转载请务必注明出处。</a:t>
            </a:r>
            <a:endParaRPr lang="en-US" altLang="ja-JP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zh-CN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若仅在电脑录屏中展示此套鼠标指针，则无需注明鼠标指针作者。</a:t>
            </a:r>
            <a:endParaRPr lang="ja-JP" altLang="en-US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ja-JP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仅供个人免费使用，不得商用（倒卖盈利等行为）。</a:t>
            </a:r>
          </a:p>
          <a:p>
            <a:r>
              <a:rPr lang="en-US" altLang="zh-CN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You may freely distribute this piece of work. A reference is required when reposting.</a:t>
            </a:r>
          </a:p>
          <a:p>
            <a:r>
              <a:rPr lang="en-US" altLang="zh-CN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Reference is not required if you are simply showing the mouse cursors in a screen recording.</a:t>
            </a:r>
          </a:p>
          <a:p>
            <a:r>
              <a:rPr lang="en-US" altLang="zh-CN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For free personal use only. No commercial use.</a:t>
            </a:r>
          </a:p>
          <a:p>
            <a:endParaRPr lang="en-US" altLang="zh-CN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en-US" altLang="zh-CN" sz="1600" dirty="0">
                <a:latin typeface="FOT-TsukuGo Pr5N R" panose="02020400000000000000" pitchFamily="18" charset="-128"/>
                <a:ea typeface="FOT-TsukuGo Pr5N R" panose="02020400000000000000" pitchFamily="18" charset="-128"/>
                <a:cs typeface="851tegakizatsu" panose="02000600000000000000" pitchFamily="2" charset="-122"/>
              </a:rPr>
              <a:t>© 2015-2023 SAM TOKI STUDIO</a:t>
            </a:r>
          </a:p>
          <a:p>
            <a:r>
              <a:rPr lang="en-US" altLang="zh-CN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  <a:hlinkClick r:id="rId2"/>
              </a:rPr>
              <a:t>https://github.com/SamToki/IconDesign---Sam-Toki-Mouse-Cursors</a:t>
            </a:r>
            <a:endParaRPr lang="en-US" altLang="zh-CN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endParaRPr lang="en-US" altLang="zh-CN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ja-JP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「</a:t>
            </a:r>
            <a:r>
              <a:rPr lang="zh-CN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原神</a:t>
            </a:r>
            <a:r>
              <a:rPr lang="ja-JP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」</a:t>
            </a:r>
            <a:r>
              <a:rPr lang="zh-CN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是 </a:t>
            </a:r>
            <a:r>
              <a:rPr lang="en-US" altLang="ja-JP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miHoYo Inc.</a:t>
            </a:r>
            <a:r>
              <a:rPr lang="ja-JP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 </a:t>
            </a:r>
            <a:r>
              <a:rPr lang="zh-CN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的商标。</a:t>
            </a:r>
            <a:endParaRPr lang="en-US" altLang="zh-CN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en-US" altLang="zh-CN" sz="1600" dirty="0">
                <a:latin typeface="FOT-TsukuGo Pr5N R" panose="02020400000000000000" pitchFamily="18" charset="-128"/>
                <a:ea typeface="FOT-TsukuGo Pr5N R" panose="02020400000000000000" pitchFamily="18" charset="-128"/>
                <a:cs typeface="851tegakizatsu" panose="02000600000000000000" pitchFamily="2" charset="-122"/>
              </a:rPr>
              <a:t>“Genshin Impact” is a trademark of miHoYo Inc.</a:t>
            </a:r>
          </a:p>
        </p:txBody>
      </p:sp>
    </p:spTree>
    <p:extLst>
      <p:ext uri="{BB962C8B-B14F-4D97-AF65-F5344CB8AC3E}">
        <p14:creationId xmlns:p14="http://schemas.microsoft.com/office/powerpoint/2010/main" val="3810020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01_Normal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Pointer">
            <a:extLst>
              <a:ext uri="{FF2B5EF4-FFF2-40B4-BE49-F238E27FC236}">
                <a16:creationId xmlns:a16="http://schemas.microsoft.com/office/drawing/2014/main" id="{19D169A4-834B-28A5-FEEB-9C84E550188B}"/>
              </a:ext>
            </a:extLst>
          </p:cNvPr>
          <p:cNvSpPr>
            <a:spLocks noChangeAspect="1"/>
          </p:cNvSpPr>
          <p:nvPr/>
        </p:nvSpPr>
        <p:spPr>
          <a:xfrm>
            <a:off x="1536062" y="1538296"/>
            <a:ext cx="2863428" cy="3746957"/>
          </a:xfrm>
          <a:custGeom>
            <a:avLst/>
            <a:gdLst>
              <a:gd name="connsiteX0" fmla="*/ 0 w 1766888"/>
              <a:gd name="connsiteY0" fmla="*/ 0 h 2162175"/>
              <a:gd name="connsiteX1" fmla="*/ 0 w 1766888"/>
              <a:gd name="connsiteY1" fmla="*/ 2162175 h 2162175"/>
              <a:gd name="connsiteX2" fmla="*/ 923925 w 1766888"/>
              <a:gd name="connsiteY2" fmla="*/ 1628775 h 2162175"/>
              <a:gd name="connsiteX3" fmla="*/ 1766888 w 1766888"/>
              <a:gd name="connsiteY3" fmla="*/ 1143000 h 2162175"/>
              <a:gd name="connsiteX4" fmla="*/ 0 w 1766888"/>
              <a:gd name="connsiteY4" fmla="*/ 0 h 2162175"/>
              <a:gd name="connsiteX0" fmla="*/ 0 w 1766888"/>
              <a:gd name="connsiteY0" fmla="*/ 0 h 2312557"/>
              <a:gd name="connsiteX1" fmla="*/ 0 w 1766888"/>
              <a:gd name="connsiteY1" fmla="*/ 2162175 h 2312557"/>
              <a:gd name="connsiteX2" fmla="*/ 923925 w 1766888"/>
              <a:gd name="connsiteY2" fmla="*/ 1628775 h 2312557"/>
              <a:gd name="connsiteX3" fmla="*/ 1766888 w 1766888"/>
              <a:gd name="connsiteY3" fmla="*/ 1143000 h 2312557"/>
              <a:gd name="connsiteX4" fmla="*/ 0 w 1766888"/>
              <a:gd name="connsiteY4" fmla="*/ 0 h 2312557"/>
              <a:gd name="connsiteX0" fmla="*/ 0 w 1766888"/>
              <a:gd name="connsiteY0" fmla="*/ 0 h 2351622"/>
              <a:gd name="connsiteX1" fmla="*/ 0 w 1766888"/>
              <a:gd name="connsiteY1" fmla="*/ 2162175 h 2351622"/>
              <a:gd name="connsiteX2" fmla="*/ 923925 w 1766888"/>
              <a:gd name="connsiteY2" fmla="*/ 1628775 h 2351622"/>
              <a:gd name="connsiteX3" fmla="*/ 1766888 w 1766888"/>
              <a:gd name="connsiteY3" fmla="*/ 1143000 h 2351622"/>
              <a:gd name="connsiteX4" fmla="*/ 0 w 1766888"/>
              <a:gd name="connsiteY4" fmla="*/ 0 h 2351622"/>
              <a:gd name="connsiteX0" fmla="*/ 0 w 1766888"/>
              <a:gd name="connsiteY0" fmla="*/ 0 h 2351060"/>
              <a:gd name="connsiteX1" fmla="*/ 0 w 1766888"/>
              <a:gd name="connsiteY1" fmla="*/ 2162175 h 2351060"/>
              <a:gd name="connsiteX2" fmla="*/ 930025 w 1766888"/>
              <a:gd name="connsiteY2" fmla="*/ 1625725 h 2351060"/>
              <a:gd name="connsiteX3" fmla="*/ 1766888 w 1766888"/>
              <a:gd name="connsiteY3" fmla="*/ 1143000 h 2351060"/>
              <a:gd name="connsiteX4" fmla="*/ 0 w 1766888"/>
              <a:gd name="connsiteY4" fmla="*/ 0 h 2351060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00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61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9456"/>
              <a:gd name="connsiteX1" fmla="*/ 0 w 1766888"/>
              <a:gd name="connsiteY1" fmla="*/ 2162175 h 2419456"/>
              <a:gd name="connsiteX2" fmla="*/ 936125 w 1766888"/>
              <a:gd name="connsiteY2" fmla="*/ 1622675 h 2419456"/>
              <a:gd name="connsiteX3" fmla="*/ 1766888 w 1766888"/>
              <a:gd name="connsiteY3" fmla="*/ 1143000 h 2419456"/>
              <a:gd name="connsiteX4" fmla="*/ 0 w 1766888"/>
              <a:gd name="connsiteY4" fmla="*/ 0 h 2419456"/>
              <a:gd name="connsiteX0" fmla="*/ 0 w 1766888"/>
              <a:gd name="connsiteY0" fmla="*/ 0 h 2514125"/>
              <a:gd name="connsiteX1" fmla="*/ 0 w 1766888"/>
              <a:gd name="connsiteY1" fmla="*/ 2162175 h 2514125"/>
              <a:gd name="connsiteX2" fmla="*/ 936125 w 1766888"/>
              <a:gd name="connsiteY2" fmla="*/ 1622675 h 2514125"/>
              <a:gd name="connsiteX3" fmla="*/ 1766888 w 1766888"/>
              <a:gd name="connsiteY3" fmla="*/ 1143000 h 2514125"/>
              <a:gd name="connsiteX4" fmla="*/ 0 w 1766888"/>
              <a:gd name="connsiteY4" fmla="*/ 0 h 2514125"/>
              <a:gd name="connsiteX0" fmla="*/ 0 w 1766888"/>
              <a:gd name="connsiteY0" fmla="*/ 0 h 2487097"/>
              <a:gd name="connsiteX1" fmla="*/ 0 w 1766888"/>
              <a:gd name="connsiteY1" fmla="*/ 2162175 h 2487097"/>
              <a:gd name="connsiteX2" fmla="*/ 936125 w 1766888"/>
              <a:gd name="connsiteY2" fmla="*/ 1622675 h 2487097"/>
              <a:gd name="connsiteX3" fmla="*/ 1766888 w 1766888"/>
              <a:gd name="connsiteY3" fmla="*/ 1143000 h 2487097"/>
              <a:gd name="connsiteX4" fmla="*/ 0 w 1766888"/>
              <a:gd name="connsiteY4" fmla="*/ 0 h 2487097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07848"/>
              <a:gd name="connsiteX1" fmla="*/ 0 w 1766888"/>
              <a:gd name="connsiteY1" fmla="*/ 2162175 h 2407848"/>
              <a:gd name="connsiteX2" fmla="*/ 936125 w 1766888"/>
              <a:gd name="connsiteY2" fmla="*/ 1622675 h 2407848"/>
              <a:gd name="connsiteX3" fmla="*/ 1766888 w 1766888"/>
              <a:gd name="connsiteY3" fmla="*/ 1143000 h 2407848"/>
              <a:gd name="connsiteX4" fmla="*/ 0 w 1766888"/>
              <a:gd name="connsiteY4" fmla="*/ 0 h 2407848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41201"/>
              <a:gd name="connsiteX1" fmla="*/ 0 w 1766888"/>
              <a:gd name="connsiteY1" fmla="*/ 2162175 h 2441201"/>
              <a:gd name="connsiteX2" fmla="*/ 585595 w 1766888"/>
              <a:gd name="connsiteY2" fmla="*/ 2351550 h 2441201"/>
              <a:gd name="connsiteX3" fmla="*/ 936125 w 1766888"/>
              <a:gd name="connsiteY3" fmla="*/ 1622675 h 2441201"/>
              <a:gd name="connsiteX4" fmla="*/ 1766888 w 1766888"/>
              <a:gd name="connsiteY4" fmla="*/ 1143000 h 2441201"/>
              <a:gd name="connsiteX5" fmla="*/ 0 w 1766888"/>
              <a:gd name="connsiteY5" fmla="*/ 0 h 2441201"/>
              <a:gd name="connsiteX0" fmla="*/ 0 w 1766888"/>
              <a:gd name="connsiteY0" fmla="*/ 0 h 2476881"/>
              <a:gd name="connsiteX1" fmla="*/ 0 w 1766888"/>
              <a:gd name="connsiteY1" fmla="*/ 2162175 h 2476881"/>
              <a:gd name="connsiteX2" fmla="*/ 759445 w 1766888"/>
              <a:gd name="connsiteY2" fmla="*/ 2409500 h 2476881"/>
              <a:gd name="connsiteX3" fmla="*/ 936125 w 1766888"/>
              <a:gd name="connsiteY3" fmla="*/ 1622675 h 2476881"/>
              <a:gd name="connsiteX4" fmla="*/ 1766888 w 1766888"/>
              <a:gd name="connsiteY4" fmla="*/ 1143000 h 2476881"/>
              <a:gd name="connsiteX5" fmla="*/ 0 w 1766888"/>
              <a:gd name="connsiteY5" fmla="*/ 0 h 2476881"/>
              <a:gd name="connsiteX0" fmla="*/ 0 w 1766888"/>
              <a:gd name="connsiteY0" fmla="*/ 0 h 2478211"/>
              <a:gd name="connsiteX1" fmla="*/ 0 w 1766888"/>
              <a:gd name="connsiteY1" fmla="*/ 2162175 h 2478211"/>
              <a:gd name="connsiteX2" fmla="*/ 759445 w 1766888"/>
              <a:gd name="connsiteY2" fmla="*/ 2409500 h 2478211"/>
              <a:gd name="connsiteX3" fmla="*/ 936125 w 1766888"/>
              <a:gd name="connsiteY3" fmla="*/ 1622675 h 2478211"/>
              <a:gd name="connsiteX4" fmla="*/ 1766888 w 1766888"/>
              <a:gd name="connsiteY4" fmla="*/ 1143000 h 2478211"/>
              <a:gd name="connsiteX5" fmla="*/ 0 w 1766888"/>
              <a:gd name="connsiteY5" fmla="*/ 0 h 2478211"/>
              <a:gd name="connsiteX0" fmla="*/ 0 w 1766888"/>
              <a:gd name="connsiteY0" fmla="*/ 0 h 2476187"/>
              <a:gd name="connsiteX1" fmla="*/ 0 w 1766888"/>
              <a:gd name="connsiteY1" fmla="*/ 2162175 h 2476187"/>
              <a:gd name="connsiteX2" fmla="*/ 759445 w 1766888"/>
              <a:gd name="connsiteY2" fmla="*/ 2406450 h 2476187"/>
              <a:gd name="connsiteX3" fmla="*/ 936125 w 1766888"/>
              <a:gd name="connsiteY3" fmla="*/ 1622675 h 2476187"/>
              <a:gd name="connsiteX4" fmla="*/ 1766888 w 1766888"/>
              <a:gd name="connsiteY4" fmla="*/ 1143000 h 2476187"/>
              <a:gd name="connsiteX5" fmla="*/ 0 w 1766888"/>
              <a:gd name="connsiteY5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74167"/>
              <a:gd name="connsiteY0" fmla="*/ 0 h 2476187"/>
              <a:gd name="connsiteX1" fmla="*/ 0 w 1874167"/>
              <a:gd name="connsiteY1" fmla="*/ 2162175 h 2476187"/>
              <a:gd name="connsiteX2" fmla="*/ 759445 w 1874167"/>
              <a:gd name="connsiteY2" fmla="*/ 2406450 h 2476187"/>
              <a:gd name="connsiteX3" fmla="*/ 936125 w 1874167"/>
              <a:gd name="connsiteY3" fmla="*/ 1622675 h 2476187"/>
              <a:gd name="connsiteX4" fmla="*/ 1653098 w 1874167"/>
              <a:gd name="connsiteY4" fmla="*/ 1881849 h 2476187"/>
              <a:gd name="connsiteX5" fmla="*/ 1766888 w 1874167"/>
              <a:gd name="connsiteY5" fmla="*/ 1143000 h 2476187"/>
              <a:gd name="connsiteX6" fmla="*/ 0 w 1874167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5424"/>
              <a:gd name="connsiteY0" fmla="*/ 0 h 2476187"/>
              <a:gd name="connsiteX1" fmla="*/ 0 w 1885424"/>
              <a:gd name="connsiteY1" fmla="*/ 2162175 h 2476187"/>
              <a:gd name="connsiteX2" fmla="*/ 759445 w 1885424"/>
              <a:gd name="connsiteY2" fmla="*/ 2406450 h 2476187"/>
              <a:gd name="connsiteX3" fmla="*/ 936125 w 1885424"/>
              <a:gd name="connsiteY3" fmla="*/ 1622675 h 2476187"/>
              <a:gd name="connsiteX4" fmla="*/ 1671398 w 1885424"/>
              <a:gd name="connsiteY4" fmla="*/ 1866599 h 2476187"/>
              <a:gd name="connsiteX5" fmla="*/ 1766888 w 1885424"/>
              <a:gd name="connsiteY5" fmla="*/ 1143000 h 2476187"/>
              <a:gd name="connsiteX6" fmla="*/ 0 w 1885424"/>
              <a:gd name="connsiteY6" fmla="*/ 0 h 2476187"/>
              <a:gd name="connsiteX0" fmla="*/ 0 w 1885424"/>
              <a:gd name="connsiteY0" fmla="*/ 0 h 2486898"/>
              <a:gd name="connsiteX1" fmla="*/ 0 w 1885424"/>
              <a:gd name="connsiteY1" fmla="*/ 2162175 h 2486898"/>
              <a:gd name="connsiteX2" fmla="*/ 759445 w 1885424"/>
              <a:gd name="connsiteY2" fmla="*/ 2406450 h 2486898"/>
              <a:gd name="connsiteX3" fmla="*/ 936125 w 1885424"/>
              <a:gd name="connsiteY3" fmla="*/ 1622675 h 2486898"/>
              <a:gd name="connsiteX4" fmla="*/ 1671398 w 1885424"/>
              <a:gd name="connsiteY4" fmla="*/ 1866599 h 2486898"/>
              <a:gd name="connsiteX5" fmla="*/ 1766888 w 1885424"/>
              <a:gd name="connsiteY5" fmla="*/ 1143000 h 2486898"/>
              <a:gd name="connsiteX6" fmla="*/ 0 w 1885424"/>
              <a:gd name="connsiteY6" fmla="*/ 0 h 2486898"/>
              <a:gd name="connsiteX0" fmla="*/ 0 w 1885424"/>
              <a:gd name="connsiteY0" fmla="*/ 0 h 2532573"/>
              <a:gd name="connsiteX1" fmla="*/ 0 w 1885424"/>
              <a:gd name="connsiteY1" fmla="*/ 2162175 h 2532573"/>
              <a:gd name="connsiteX2" fmla="*/ 759445 w 1885424"/>
              <a:gd name="connsiteY2" fmla="*/ 2406450 h 2532573"/>
              <a:gd name="connsiteX3" fmla="*/ 936125 w 1885424"/>
              <a:gd name="connsiteY3" fmla="*/ 1622675 h 2532573"/>
              <a:gd name="connsiteX4" fmla="*/ 1671398 w 1885424"/>
              <a:gd name="connsiteY4" fmla="*/ 1866599 h 2532573"/>
              <a:gd name="connsiteX5" fmla="*/ 1766888 w 1885424"/>
              <a:gd name="connsiteY5" fmla="*/ 1143000 h 2532573"/>
              <a:gd name="connsiteX6" fmla="*/ 0 w 1885424"/>
              <a:gd name="connsiteY6" fmla="*/ 0 h 2532573"/>
              <a:gd name="connsiteX0" fmla="*/ 0 w 1885424"/>
              <a:gd name="connsiteY0" fmla="*/ 0 h 2510919"/>
              <a:gd name="connsiteX1" fmla="*/ 0 w 1885424"/>
              <a:gd name="connsiteY1" fmla="*/ 2162175 h 2510919"/>
              <a:gd name="connsiteX2" fmla="*/ 759445 w 1885424"/>
              <a:gd name="connsiteY2" fmla="*/ 2406450 h 2510919"/>
              <a:gd name="connsiteX3" fmla="*/ 936125 w 1885424"/>
              <a:gd name="connsiteY3" fmla="*/ 1622675 h 2510919"/>
              <a:gd name="connsiteX4" fmla="*/ 1671398 w 1885424"/>
              <a:gd name="connsiteY4" fmla="*/ 1866599 h 2510919"/>
              <a:gd name="connsiteX5" fmla="*/ 1766888 w 1885424"/>
              <a:gd name="connsiteY5" fmla="*/ 1143000 h 2510919"/>
              <a:gd name="connsiteX6" fmla="*/ 0 w 1885424"/>
              <a:gd name="connsiteY6" fmla="*/ 0 h 2510919"/>
              <a:gd name="connsiteX0" fmla="*/ 0 w 1866051"/>
              <a:gd name="connsiteY0" fmla="*/ 0 h 2490364"/>
              <a:gd name="connsiteX1" fmla="*/ 0 w 1866051"/>
              <a:gd name="connsiteY1" fmla="*/ 2162175 h 2490364"/>
              <a:gd name="connsiteX2" fmla="*/ 759445 w 1866051"/>
              <a:gd name="connsiteY2" fmla="*/ 2406450 h 2490364"/>
              <a:gd name="connsiteX3" fmla="*/ 1302126 w 1866051"/>
              <a:gd name="connsiteY3" fmla="*/ 2263175 h 2490364"/>
              <a:gd name="connsiteX4" fmla="*/ 1671398 w 1866051"/>
              <a:gd name="connsiteY4" fmla="*/ 1866599 h 2490364"/>
              <a:gd name="connsiteX5" fmla="*/ 1766888 w 1866051"/>
              <a:gd name="connsiteY5" fmla="*/ 1143000 h 2490364"/>
              <a:gd name="connsiteX6" fmla="*/ 0 w 1866051"/>
              <a:gd name="connsiteY6" fmla="*/ 0 h 2490364"/>
              <a:gd name="connsiteX0" fmla="*/ 0 w 1865954"/>
              <a:gd name="connsiteY0" fmla="*/ 0 h 2490364"/>
              <a:gd name="connsiteX1" fmla="*/ 0 w 1865954"/>
              <a:gd name="connsiteY1" fmla="*/ 2162175 h 2490364"/>
              <a:gd name="connsiteX2" fmla="*/ 759445 w 1865954"/>
              <a:gd name="connsiteY2" fmla="*/ 2406450 h 2490364"/>
              <a:gd name="connsiteX3" fmla="*/ 1305177 w 1865954"/>
              <a:gd name="connsiteY3" fmla="*/ 2263175 h 2490364"/>
              <a:gd name="connsiteX4" fmla="*/ 1671398 w 1865954"/>
              <a:gd name="connsiteY4" fmla="*/ 1866599 h 2490364"/>
              <a:gd name="connsiteX5" fmla="*/ 1766888 w 1865954"/>
              <a:gd name="connsiteY5" fmla="*/ 1143000 h 2490364"/>
              <a:gd name="connsiteX6" fmla="*/ 0 w 1865954"/>
              <a:gd name="connsiteY6" fmla="*/ 0 h 2490364"/>
              <a:gd name="connsiteX0" fmla="*/ 3050 w 1869004"/>
              <a:gd name="connsiteY0" fmla="*/ 0 h 2431554"/>
              <a:gd name="connsiteX1" fmla="*/ 0 w 1869004"/>
              <a:gd name="connsiteY1" fmla="*/ 1844975 h 2431554"/>
              <a:gd name="connsiteX2" fmla="*/ 762495 w 1869004"/>
              <a:gd name="connsiteY2" fmla="*/ 2406450 h 2431554"/>
              <a:gd name="connsiteX3" fmla="*/ 1308227 w 1869004"/>
              <a:gd name="connsiteY3" fmla="*/ 2263175 h 2431554"/>
              <a:gd name="connsiteX4" fmla="*/ 1674448 w 1869004"/>
              <a:gd name="connsiteY4" fmla="*/ 1866599 h 2431554"/>
              <a:gd name="connsiteX5" fmla="*/ 1769938 w 1869004"/>
              <a:gd name="connsiteY5" fmla="*/ 1143000 h 2431554"/>
              <a:gd name="connsiteX6" fmla="*/ 3050 w 1869004"/>
              <a:gd name="connsiteY6" fmla="*/ 0 h 2431554"/>
              <a:gd name="connsiteX0" fmla="*/ 3050 w 1728977"/>
              <a:gd name="connsiteY0" fmla="*/ 0 h 2431554"/>
              <a:gd name="connsiteX1" fmla="*/ 0 w 1728977"/>
              <a:gd name="connsiteY1" fmla="*/ 1844975 h 2431554"/>
              <a:gd name="connsiteX2" fmla="*/ 762495 w 1728977"/>
              <a:gd name="connsiteY2" fmla="*/ 2406450 h 2431554"/>
              <a:gd name="connsiteX3" fmla="*/ 1308227 w 1728977"/>
              <a:gd name="connsiteY3" fmla="*/ 2263175 h 2431554"/>
              <a:gd name="connsiteX4" fmla="*/ 1674448 w 1728977"/>
              <a:gd name="connsiteY4" fmla="*/ 1866599 h 2431554"/>
              <a:gd name="connsiteX5" fmla="*/ 1571687 w 1728977"/>
              <a:gd name="connsiteY5" fmla="*/ 1008800 h 2431554"/>
              <a:gd name="connsiteX6" fmla="*/ 3050 w 1728977"/>
              <a:gd name="connsiteY6" fmla="*/ 0 h 2431554"/>
              <a:gd name="connsiteX0" fmla="*/ 3050 w 1693885"/>
              <a:gd name="connsiteY0" fmla="*/ 0 h 2431554"/>
              <a:gd name="connsiteX1" fmla="*/ 0 w 1693885"/>
              <a:gd name="connsiteY1" fmla="*/ 1844975 h 2431554"/>
              <a:gd name="connsiteX2" fmla="*/ 762495 w 1693885"/>
              <a:gd name="connsiteY2" fmla="*/ 2406450 h 2431554"/>
              <a:gd name="connsiteX3" fmla="*/ 1308227 w 1693885"/>
              <a:gd name="connsiteY3" fmla="*/ 2263175 h 2431554"/>
              <a:gd name="connsiteX4" fmla="*/ 1674448 w 1693885"/>
              <a:gd name="connsiteY4" fmla="*/ 1866599 h 2431554"/>
              <a:gd name="connsiteX5" fmla="*/ 1492387 w 1693885"/>
              <a:gd name="connsiteY5" fmla="*/ 956951 h 2431554"/>
              <a:gd name="connsiteX6" fmla="*/ 3050 w 1693885"/>
              <a:gd name="connsiteY6" fmla="*/ 0 h 2431554"/>
              <a:gd name="connsiteX0" fmla="*/ 3050 w 1699184"/>
              <a:gd name="connsiteY0" fmla="*/ 0 h 2431554"/>
              <a:gd name="connsiteX1" fmla="*/ 0 w 1699184"/>
              <a:gd name="connsiteY1" fmla="*/ 1844975 h 2431554"/>
              <a:gd name="connsiteX2" fmla="*/ 762495 w 1699184"/>
              <a:gd name="connsiteY2" fmla="*/ 2406450 h 2431554"/>
              <a:gd name="connsiteX3" fmla="*/ 1308227 w 1699184"/>
              <a:gd name="connsiteY3" fmla="*/ 2263175 h 2431554"/>
              <a:gd name="connsiteX4" fmla="*/ 1674448 w 1699184"/>
              <a:gd name="connsiteY4" fmla="*/ 1866599 h 2431554"/>
              <a:gd name="connsiteX5" fmla="*/ 1507637 w 1699184"/>
              <a:gd name="connsiteY5" fmla="*/ 969151 h 2431554"/>
              <a:gd name="connsiteX6" fmla="*/ 3050 w 1699184"/>
              <a:gd name="connsiteY6" fmla="*/ 0 h 2431554"/>
              <a:gd name="connsiteX0" fmla="*/ 3050 w 1719667"/>
              <a:gd name="connsiteY0" fmla="*/ 0 h 2408388"/>
              <a:gd name="connsiteX1" fmla="*/ 0 w 1719667"/>
              <a:gd name="connsiteY1" fmla="*/ 1844975 h 2408388"/>
              <a:gd name="connsiteX2" fmla="*/ 762495 w 1719667"/>
              <a:gd name="connsiteY2" fmla="*/ 2406450 h 2408388"/>
              <a:gd name="connsiteX3" fmla="*/ 1030676 w 1719667"/>
              <a:gd name="connsiteY3" fmla="*/ 1784325 h 2408388"/>
              <a:gd name="connsiteX4" fmla="*/ 1674448 w 1719667"/>
              <a:gd name="connsiteY4" fmla="*/ 1866599 h 2408388"/>
              <a:gd name="connsiteX5" fmla="*/ 1507637 w 1719667"/>
              <a:gd name="connsiteY5" fmla="*/ 969151 h 2408388"/>
              <a:gd name="connsiteX6" fmla="*/ 3050 w 1719667"/>
              <a:gd name="connsiteY6" fmla="*/ 0 h 2408388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20118"/>
              <a:gd name="connsiteY0" fmla="*/ 0 h 2408785"/>
              <a:gd name="connsiteX1" fmla="*/ 0 w 1720118"/>
              <a:gd name="connsiteY1" fmla="*/ 1844975 h 2408785"/>
              <a:gd name="connsiteX2" fmla="*/ 762495 w 1720118"/>
              <a:gd name="connsiteY2" fmla="*/ 2406450 h 2408785"/>
              <a:gd name="connsiteX3" fmla="*/ 1024576 w 1720118"/>
              <a:gd name="connsiteY3" fmla="*/ 1775175 h 2408785"/>
              <a:gd name="connsiteX4" fmla="*/ 1674448 w 1720118"/>
              <a:gd name="connsiteY4" fmla="*/ 1866599 h 2408785"/>
              <a:gd name="connsiteX5" fmla="*/ 1507637 w 1720118"/>
              <a:gd name="connsiteY5" fmla="*/ 969151 h 2408785"/>
              <a:gd name="connsiteX6" fmla="*/ 3050 w 1720118"/>
              <a:gd name="connsiteY6" fmla="*/ 0 h 2408785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967"/>
              <a:gd name="connsiteY0" fmla="*/ 0 h 2408651"/>
              <a:gd name="connsiteX1" fmla="*/ 0 w 1719967"/>
              <a:gd name="connsiteY1" fmla="*/ 1844975 h 2408651"/>
              <a:gd name="connsiteX2" fmla="*/ 762495 w 1719967"/>
              <a:gd name="connsiteY2" fmla="*/ 2406450 h 2408651"/>
              <a:gd name="connsiteX3" fmla="*/ 1026609 w 1719967"/>
              <a:gd name="connsiteY3" fmla="*/ 1778225 h 2408651"/>
              <a:gd name="connsiteX4" fmla="*/ 1674448 w 1719967"/>
              <a:gd name="connsiteY4" fmla="*/ 1866599 h 2408651"/>
              <a:gd name="connsiteX5" fmla="*/ 1507637 w 1719967"/>
              <a:gd name="connsiteY5" fmla="*/ 969151 h 2408651"/>
              <a:gd name="connsiteX6" fmla="*/ 3050 w 1719967"/>
              <a:gd name="connsiteY6" fmla="*/ 0 h 2408651"/>
              <a:gd name="connsiteX0" fmla="*/ 3050 w 1719817"/>
              <a:gd name="connsiteY0" fmla="*/ 0 h 2408562"/>
              <a:gd name="connsiteX1" fmla="*/ 0 w 1719817"/>
              <a:gd name="connsiteY1" fmla="*/ 1844975 h 2408562"/>
              <a:gd name="connsiteX2" fmla="*/ 762495 w 1719817"/>
              <a:gd name="connsiteY2" fmla="*/ 2406450 h 2408562"/>
              <a:gd name="connsiteX3" fmla="*/ 1028643 w 1719817"/>
              <a:gd name="connsiteY3" fmla="*/ 1780258 h 2408562"/>
              <a:gd name="connsiteX4" fmla="*/ 1674448 w 1719817"/>
              <a:gd name="connsiteY4" fmla="*/ 1866599 h 2408562"/>
              <a:gd name="connsiteX5" fmla="*/ 1507637 w 1719817"/>
              <a:gd name="connsiteY5" fmla="*/ 969151 h 2408562"/>
              <a:gd name="connsiteX6" fmla="*/ 3050 w 1719817"/>
              <a:gd name="connsiteY6" fmla="*/ 0 h 2408562"/>
              <a:gd name="connsiteX0" fmla="*/ 3050 w 1719967"/>
              <a:gd name="connsiteY0" fmla="*/ 0 h 2408562"/>
              <a:gd name="connsiteX1" fmla="*/ 0 w 1719967"/>
              <a:gd name="connsiteY1" fmla="*/ 1844975 h 2408562"/>
              <a:gd name="connsiteX2" fmla="*/ 762495 w 1719967"/>
              <a:gd name="connsiteY2" fmla="*/ 2406450 h 2408562"/>
              <a:gd name="connsiteX3" fmla="*/ 1026610 w 1719967"/>
              <a:gd name="connsiteY3" fmla="*/ 1780258 h 2408562"/>
              <a:gd name="connsiteX4" fmla="*/ 1674448 w 1719967"/>
              <a:gd name="connsiteY4" fmla="*/ 1866599 h 2408562"/>
              <a:gd name="connsiteX5" fmla="*/ 1507637 w 1719967"/>
              <a:gd name="connsiteY5" fmla="*/ 969151 h 2408562"/>
              <a:gd name="connsiteX6" fmla="*/ 3050 w 1719967"/>
              <a:gd name="connsiteY6" fmla="*/ 0 h 2408562"/>
              <a:gd name="connsiteX0" fmla="*/ 3050 w 1719967"/>
              <a:gd name="connsiteY0" fmla="*/ 0 h 2411324"/>
              <a:gd name="connsiteX1" fmla="*/ 0 w 1719967"/>
              <a:gd name="connsiteY1" fmla="*/ 1844975 h 2411324"/>
              <a:gd name="connsiteX2" fmla="*/ 762495 w 1719967"/>
              <a:gd name="connsiteY2" fmla="*/ 2406450 h 2411324"/>
              <a:gd name="connsiteX3" fmla="*/ 1026610 w 1719967"/>
              <a:gd name="connsiteY3" fmla="*/ 1780258 h 2411324"/>
              <a:gd name="connsiteX4" fmla="*/ 1674448 w 1719967"/>
              <a:gd name="connsiteY4" fmla="*/ 1866599 h 2411324"/>
              <a:gd name="connsiteX5" fmla="*/ 1507637 w 1719967"/>
              <a:gd name="connsiteY5" fmla="*/ 969151 h 2411324"/>
              <a:gd name="connsiteX6" fmla="*/ 3050 w 1719967"/>
              <a:gd name="connsiteY6" fmla="*/ 0 h 2411324"/>
              <a:gd name="connsiteX0" fmla="*/ 3050 w 1719967"/>
              <a:gd name="connsiteY0" fmla="*/ 0 h 2427992"/>
              <a:gd name="connsiteX1" fmla="*/ 0 w 1719967"/>
              <a:gd name="connsiteY1" fmla="*/ 1844975 h 2427992"/>
              <a:gd name="connsiteX2" fmla="*/ 762495 w 1719967"/>
              <a:gd name="connsiteY2" fmla="*/ 2406450 h 2427992"/>
              <a:gd name="connsiteX3" fmla="*/ 1026610 w 1719967"/>
              <a:gd name="connsiteY3" fmla="*/ 1780258 h 2427992"/>
              <a:gd name="connsiteX4" fmla="*/ 1674448 w 1719967"/>
              <a:gd name="connsiteY4" fmla="*/ 1866599 h 2427992"/>
              <a:gd name="connsiteX5" fmla="*/ 1507637 w 1719967"/>
              <a:gd name="connsiteY5" fmla="*/ 969151 h 2427992"/>
              <a:gd name="connsiteX6" fmla="*/ 3050 w 1719967"/>
              <a:gd name="connsiteY6" fmla="*/ 0 h 2427992"/>
              <a:gd name="connsiteX0" fmla="*/ 3050 w 1719967"/>
              <a:gd name="connsiteY0" fmla="*/ 0 h 2308182"/>
              <a:gd name="connsiteX1" fmla="*/ 0 w 1719967"/>
              <a:gd name="connsiteY1" fmla="*/ 1844975 h 2308182"/>
              <a:gd name="connsiteX2" fmla="*/ 969895 w 1719967"/>
              <a:gd name="connsiteY2" fmla="*/ 2250900 h 2308182"/>
              <a:gd name="connsiteX3" fmla="*/ 1026610 w 1719967"/>
              <a:gd name="connsiteY3" fmla="*/ 1780258 h 2308182"/>
              <a:gd name="connsiteX4" fmla="*/ 1674448 w 1719967"/>
              <a:gd name="connsiteY4" fmla="*/ 1866599 h 2308182"/>
              <a:gd name="connsiteX5" fmla="*/ 1507637 w 1719967"/>
              <a:gd name="connsiteY5" fmla="*/ 969151 h 2308182"/>
              <a:gd name="connsiteX6" fmla="*/ 3050 w 1719967"/>
              <a:gd name="connsiteY6" fmla="*/ 0 h 2308182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68355"/>
              <a:gd name="connsiteX1" fmla="*/ 0 w 1719967"/>
              <a:gd name="connsiteY1" fmla="*/ 1844975 h 2368355"/>
              <a:gd name="connsiteX2" fmla="*/ 969895 w 1719967"/>
              <a:gd name="connsiteY2" fmla="*/ 2250900 h 2368355"/>
              <a:gd name="connsiteX3" fmla="*/ 1026610 w 1719967"/>
              <a:gd name="connsiteY3" fmla="*/ 1780258 h 2368355"/>
              <a:gd name="connsiteX4" fmla="*/ 1674448 w 1719967"/>
              <a:gd name="connsiteY4" fmla="*/ 1866599 h 2368355"/>
              <a:gd name="connsiteX5" fmla="*/ 1507637 w 1719967"/>
              <a:gd name="connsiteY5" fmla="*/ 969151 h 2368355"/>
              <a:gd name="connsiteX6" fmla="*/ 3050 w 1719967"/>
              <a:gd name="connsiteY6" fmla="*/ 0 h 2368355"/>
              <a:gd name="connsiteX0" fmla="*/ 3050 w 1719967"/>
              <a:gd name="connsiteY0" fmla="*/ 0 h 2282838"/>
              <a:gd name="connsiteX1" fmla="*/ 0 w 1719967"/>
              <a:gd name="connsiteY1" fmla="*/ 1844975 h 2282838"/>
              <a:gd name="connsiteX2" fmla="*/ 942444 w 1719967"/>
              <a:gd name="connsiteY2" fmla="*/ 2113651 h 2282838"/>
              <a:gd name="connsiteX3" fmla="*/ 1026610 w 1719967"/>
              <a:gd name="connsiteY3" fmla="*/ 1780258 h 2282838"/>
              <a:gd name="connsiteX4" fmla="*/ 1674448 w 1719967"/>
              <a:gd name="connsiteY4" fmla="*/ 1866599 h 2282838"/>
              <a:gd name="connsiteX5" fmla="*/ 1507637 w 1719967"/>
              <a:gd name="connsiteY5" fmla="*/ 969151 h 2282838"/>
              <a:gd name="connsiteX6" fmla="*/ 3050 w 1719967"/>
              <a:gd name="connsiteY6" fmla="*/ 0 h 2282838"/>
              <a:gd name="connsiteX0" fmla="*/ 3050 w 1719967"/>
              <a:gd name="connsiteY0" fmla="*/ 0 h 2282558"/>
              <a:gd name="connsiteX1" fmla="*/ 0 w 1719967"/>
              <a:gd name="connsiteY1" fmla="*/ 1844975 h 2282558"/>
              <a:gd name="connsiteX2" fmla="*/ 942444 w 1719967"/>
              <a:gd name="connsiteY2" fmla="*/ 2113651 h 2282558"/>
              <a:gd name="connsiteX3" fmla="*/ 1026610 w 1719967"/>
              <a:gd name="connsiteY3" fmla="*/ 1780258 h 2282558"/>
              <a:gd name="connsiteX4" fmla="*/ 1674448 w 1719967"/>
              <a:gd name="connsiteY4" fmla="*/ 1866599 h 2282558"/>
              <a:gd name="connsiteX5" fmla="*/ 1507637 w 1719967"/>
              <a:gd name="connsiteY5" fmla="*/ 969151 h 2282558"/>
              <a:gd name="connsiteX6" fmla="*/ 3050 w 1719967"/>
              <a:gd name="connsiteY6" fmla="*/ 0 h 2282558"/>
              <a:gd name="connsiteX0" fmla="*/ 3050 w 1719967"/>
              <a:gd name="connsiteY0" fmla="*/ 0 h 2332570"/>
              <a:gd name="connsiteX1" fmla="*/ 0 w 1719967"/>
              <a:gd name="connsiteY1" fmla="*/ 1844975 h 2332570"/>
              <a:gd name="connsiteX2" fmla="*/ 942444 w 1719967"/>
              <a:gd name="connsiteY2" fmla="*/ 2113651 h 2332570"/>
              <a:gd name="connsiteX3" fmla="*/ 1026610 w 1719967"/>
              <a:gd name="connsiteY3" fmla="*/ 1780258 h 2332570"/>
              <a:gd name="connsiteX4" fmla="*/ 1674448 w 1719967"/>
              <a:gd name="connsiteY4" fmla="*/ 1866599 h 2332570"/>
              <a:gd name="connsiteX5" fmla="*/ 1507637 w 1719967"/>
              <a:gd name="connsiteY5" fmla="*/ 969151 h 2332570"/>
              <a:gd name="connsiteX6" fmla="*/ 3050 w 1719967"/>
              <a:gd name="connsiteY6" fmla="*/ 0 h 2332570"/>
              <a:gd name="connsiteX0" fmla="*/ 3050 w 1719967"/>
              <a:gd name="connsiteY0" fmla="*/ 0 h 2314763"/>
              <a:gd name="connsiteX1" fmla="*/ 0 w 1719967"/>
              <a:gd name="connsiteY1" fmla="*/ 1844975 h 2314763"/>
              <a:gd name="connsiteX2" fmla="*/ 942444 w 1719967"/>
              <a:gd name="connsiteY2" fmla="*/ 2113651 h 2314763"/>
              <a:gd name="connsiteX3" fmla="*/ 1026610 w 1719967"/>
              <a:gd name="connsiteY3" fmla="*/ 1780258 h 2314763"/>
              <a:gd name="connsiteX4" fmla="*/ 1674448 w 1719967"/>
              <a:gd name="connsiteY4" fmla="*/ 1866599 h 2314763"/>
              <a:gd name="connsiteX5" fmla="*/ 1507637 w 1719967"/>
              <a:gd name="connsiteY5" fmla="*/ 969151 h 2314763"/>
              <a:gd name="connsiteX6" fmla="*/ 3050 w 1719967"/>
              <a:gd name="connsiteY6" fmla="*/ 0 h 2314763"/>
              <a:gd name="connsiteX0" fmla="*/ 3050 w 1719967"/>
              <a:gd name="connsiteY0" fmla="*/ 0 h 2323112"/>
              <a:gd name="connsiteX1" fmla="*/ 0 w 1719967"/>
              <a:gd name="connsiteY1" fmla="*/ 1844975 h 2323112"/>
              <a:gd name="connsiteX2" fmla="*/ 942444 w 1719967"/>
              <a:gd name="connsiteY2" fmla="*/ 2113651 h 2323112"/>
              <a:gd name="connsiteX3" fmla="*/ 1026610 w 1719967"/>
              <a:gd name="connsiteY3" fmla="*/ 1780258 h 2323112"/>
              <a:gd name="connsiteX4" fmla="*/ 1674448 w 1719967"/>
              <a:gd name="connsiteY4" fmla="*/ 1866599 h 2323112"/>
              <a:gd name="connsiteX5" fmla="*/ 1507637 w 1719967"/>
              <a:gd name="connsiteY5" fmla="*/ 969151 h 2323112"/>
              <a:gd name="connsiteX6" fmla="*/ 3050 w 1719967"/>
              <a:gd name="connsiteY6" fmla="*/ 0 h 2323112"/>
              <a:gd name="connsiteX0" fmla="*/ 3050 w 1719967"/>
              <a:gd name="connsiteY0" fmla="*/ 0 h 2355389"/>
              <a:gd name="connsiteX1" fmla="*/ 0 w 1719967"/>
              <a:gd name="connsiteY1" fmla="*/ 1844975 h 2355389"/>
              <a:gd name="connsiteX2" fmla="*/ 942444 w 1719967"/>
              <a:gd name="connsiteY2" fmla="*/ 2113651 h 2355389"/>
              <a:gd name="connsiteX3" fmla="*/ 1026610 w 1719967"/>
              <a:gd name="connsiteY3" fmla="*/ 1780258 h 2355389"/>
              <a:gd name="connsiteX4" fmla="*/ 1674448 w 1719967"/>
              <a:gd name="connsiteY4" fmla="*/ 1866599 h 2355389"/>
              <a:gd name="connsiteX5" fmla="*/ 1507637 w 1719967"/>
              <a:gd name="connsiteY5" fmla="*/ 969151 h 2355389"/>
              <a:gd name="connsiteX6" fmla="*/ 3050 w 1719967"/>
              <a:gd name="connsiteY6" fmla="*/ 0 h 2355389"/>
              <a:gd name="connsiteX0" fmla="*/ 3050 w 1719967"/>
              <a:gd name="connsiteY0" fmla="*/ 0 h 2356530"/>
              <a:gd name="connsiteX1" fmla="*/ 0 w 1719967"/>
              <a:gd name="connsiteY1" fmla="*/ 1844975 h 2356530"/>
              <a:gd name="connsiteX2" fmla="*/ 942444 w 1719967"/>
              <a:gd name="connsiteY2" fmla="*/ 2113651 h 2356530"/>
              <a:gd name="connsiteX3" fmla="*/ 1026610 w 1719967"/>
              <a:gd name="connsiteY3" fmla="*/ 1780258 h 2356530"/>
              <a:gd name="connsiteX4" fmla="*/ 1674448 w 1719967"/>
              <a:gd name="connsiteY4" fmla="*/ 1866599 h 2356530"/>
              <a:gd name="connsiteX5" fmla="*/ 1507637 w 1719967"/>
              <a:gd name="connsiteY5" fmla="*/ 969151 h 2356530"/>
              <a:gd name="connsiteX6" fmla="*/ 3050 w 1719967"/>
              <a:gd name="connsiteY6" fmla="*/ 0 h 2356530"/>
              <a:gd name="connsiteX0" fmla="*/ 3050 w 1724926"/>
              <a:gd name="connsiteY0" fmla="*/ 0 h 2284276"/>
              <a:gd name="connsiteX1" fmla="*/ 0 w 1724926"/>
              <a:gd name="connsiteY1" fmla="*/ 1844975 h 2284276"/>
              <a:gd name="connsiteX2" fmla="*/ 942444 w 1724926"/>
              <a:gd name="connsiteY2" fmla="*/ 2113651 h 2284276"/>
              <a:gd name="connsiteX3" fmla="*/ 959510 w 1724926"/>
              <a:gd name="connsiteY3" fmla="*/ 1679609 h 2284276"/>
              <a:gd name="connsiteX4" fmla="*/ 1674448 w 1724926"/>
              <a:gd name="connsiteY4" fmla="*/ 1866599 h 2284276"/>
              <a:gd name="connsiteX5" fmla="*/ 1507637 w 1724926"/>
              <a:gd name="connsiteY5" fmla="*/ 969151 h 2284276"/>
              <a:gd name="connsiteX6" fmla="*/ 3050 w 1724926"/>
              <a:gd name="connsiteY6" fmla="*/ 0 h 2284276"/>
              <a:gd name="connsiteX0" fmla="*/ 3050 w 1724475"/>
              <a:gd name="connsiteY0" fmla="*/ 0 h 2284609"/>
              <a:gd name="connsiteX1" fmla="*/ 0 w 1724475"/>
              <a:gd name="connsiteY1" fmla="*/ 1844975 h 2284609"/>
              <a:gd name="connsiteX2" fmla="*/ 942444 w 1724475"/>
              <a:gd name="connsiteY2" fmla="*/ 2113651 h 2284609"/>
              <a:gd name="connsiteX3" fmla="*/ 965610 w 1724475"/>
              <a:gd name="connsiteY3" fmla="*/ 1673509 h 2284609"/>
              <a:gd name="connsiteX4" fmla="*/ 1674448 w 1724475"/>
              <a:gd name="connsiteY4" fmla="*/ 1866599 h 2284609"/>
              <a:gd name="connsiteX5" fmla="*/ 1507637 w 1724475"/>
              <a:gd name="connsiteY5" fmla="*/ 969151 h 2284609"/>
              <a:gd name="connsiteX6" fmla="*/ 3050 w 1724475"/>
              <a:gd name="connsiteY6" fmla="*/ 0 h 2284609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1296"/>
              <a:gd name="connsiteX1" fmla="*/ 0 w 1724475"/>
              <a:gd name="connsiteY1" fmla="*/ 1844975 h 2381296"/>
              <a:gd name="connsiteX2" fmla="*/ 975994 w 1724475"/>
              <a:gd name="connsiteY2" fmla="*/ 2107551 h 2381296"/>
              <a:gd name="connsiteX3" fmla="*/ 965610 w 1724475"/>
              <a:gd name="connsiteY3" fmla="*/ 1673509 h 2381296"/>
              <a:gd name="connsiteX4" fmla="*/ 1674448 w 1724475"/>
              <a:gd name="connsiteY4" fmla="*/ 1866599 h 2381296"/>
              <a:gd name="connsiteX5" fmla="*/ 1507637 w 1724475"/>
              <a:gd name="connsiteY5" fmla="*/ 969151 h 2381296"/>
              <a:gd name="connsiteX6" fmla="*/ 3050 w 1724475"/>
              <a:gd name="connsiteY6" fmla="*/ 0 h 2381296"/>
              <a:gd name="connsiteX0" fmla="*/ 3050 w 1724475"/>
              <a:gd name="connsiteY0" fmla="*/ 0 h 2387698"/>
              <a:gd name="connsiteX1" fmla="*/ 0 w 1724475"/>
              <a:gd name="connsiteY1" fmla="*/ 1844975 h 2387698"/>
              <a:gd name="connsiteX2" fmla="*/ 1000394 w 1724475"/>
              <a:gd name="connsiteY2" fmla="*/ 2119751 h 2387698"/>
              <a:gd name="connsiteX3" fmla="*/ 965610 w 1724475"/>
              <a:gd name="connsiteY3" fmla="*/ 1673509 h 2387698"/>
              <a:gd name="connsiteX4" fmla="*/ 1674448 w 1724475"/>
              <a:gd name="connsiteY4" fmla="*/ 1866599 h 2387698"/>
              <a:gd name="connsiteX5" fmla="*/ 1507637 w 1724475"/>
              <a:gd name="connsiteY5" fmla="*/ 969151 h 2387698"/>
              <a:gd name="connsiteX6" fmla="*/ 3050 w 1724475"/>
              <a:gd name="connsiteY6" fmla="*/ 0 h 2387698"/>
              <a:gd name="connsiteX0" fmla="*/ 3050 w 1724475"/>
              <a:gd name="connsiteY0" fmla="*/ 0 h 2388597"/>
              <a:gd name="connsiteX1" fmla="*/ 0 w 1724475"/>
              <a:gd name="connsiteY1" fmla="*/ 1844975 h 2388597"/>
              <a:gd name="connsiteX2" fmla="*/ 1000394 w 1724475"/>
              <a:gd name="connsiteY2" fmla="*/ 2119751 h 2388597"/>
              <a:gd name="connsiteX3" fmla="*/ 965610 w 1724475"/>
              <a:gd name="connsiteY3" fmla="*/ 1673509 h 2388597"/>
              <a:gd name="connsiteX4" fmla="*/ 1674448 w 1724475"/>
              <a:gd name="connsiteY4" fmla="*/ 1866599 h 2388597"/>
              <a:gd name="connsiteX5" fmla="*/ 1507637 w 1724475"/>
              <a:gd name="connsiteY5" fmla="*/ 969151 h 2388597"/>
              <a:gd name="connsiteX6" fmla="*/ 3050 w 1724475"/>
              <a:gd name="connsiteY6" fmla="*/ 0 h 2388597"/>
              <a:gd name="connsiteX0" fmla="*/ 3050 w 1724475"/>
              <a:gd name="connsiteY0" fmla="*/ 0 h 2388814"/>
              <a:gd name="connsiteX1" fmla="*/ 0 w 1724475"/>
              <a:gd name="connsiteY1" fmla="*/ 1844975 h 2388814"/>
              <a:gd name="connsiteX2" fmla="*/ 1000394 w 1724475"/>
              <a:gd name="connsiteY2" fmla="*/ 2119751 h 2388814"/>
              <a:gd name="connsiteX3" fmla="*/ 965610 w 1724475"/>
              <a:gd name="connsiteY3" fmla="*/ 1673509 h 2388814"/>
              <a:gd name="connsiteX4" fmla="*/ 1674448 w 1724475"/>
              <a:gd name="connsiteY4" fmla="*/ 1866599 h 2388814"/>
              <a:gd name="connsiteX5" fmla="*/ 1507637 w 1724475"/>
              <a:gd name="connsiteY5" fmla="*/ 969151 h 2388814"/>
              <a:gd name="connsiteX6" fmla="*/ 3050 w 1724475"/>
              <a:gd name="connsiteY6" fmla="*/ 0 h 2388814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6859"/>
              <a:gd name="connsiteX1" fmla="*/ 0 w 1724475"/>
              <a:gd name="connsiteY1" fmla="*/ 1844975 h 2376859"/>
              <a:gd name="connsiteX2" fmla="*/ 1000394 w 1724475"/>
              <a:gd name="connsiteY2" fmla="*/ 2119751 h 2376859"/>
              <a:gd name="connsiteX3" fmla="*/ 965610 w 1724475"/>
              <a:gd name="connsiteY3" fmla="*/ 1673509 h 2376859"/>
              <a:gd name="connsiteX4" fmla="*/ 1674448 w 1724475"/>
              <a:gd name="connsiteY4" fmla="*/ 1866599 h 2376859"/>
              <a:gd name="connsiteX5" fmla="*/ 1507637 w 1724475"/>
              <a:gd name="connsiteY5" fmla="*/ 969151 h 2376859"/>
              <a:gd name="connsiteX6" fmla="*/ 3050 w 1724475"/>
              <a:gd name="connsiteY6" fmla="*/ 0 h 2376859"/>
              <a:gd name="connsiteX0" fmla="*/ 3050 w 1724475"/>
              <a:gd name="connsiteY0" fmla="*/ 0 h 2429767"/>
              <a:gd name="connsiteX1" fmla="*/ 0 w 1724475"/>
              <a:gd name="connsiteY1" fmla="*/ 1844975 h 2429767"/>
              <a:gd name="connsiteX2" fmla="*/ 1000394 w 1724475"/>
              <a:gd name="connsiteY2" fmla="*/ 2119751 h 2429767"/>
              <a:gd name="connsiteX3" fmla="*/ 965610 w 1724475"/>
              <a:gd name="connsiteY3" fmla="*/ 1673509 h 2429767"/>
              <a:gd name="connsiteX4" fmla="*/ 1674448 w 1724475"/>
              <a:gd name="connsiteY4" fmla="*/ 1866599 h 2429767"/>
              <a:gd name="connsiteX5" fmla="*/ 1507637 w 1724475"/>
              <a:gd name="connsiteY5" fmla="*/ 969151 h 2429767"/>
              <a:gd name="connsiteX6" fmla="*/ 3050 w 1724475"/>
              <a:gd name="connsiteY6" fmla="*/ 0 h 2429767"/>
              <a:gd name="connsiteX0" fmla="*/ 3050 w 1724475"/>
              <a:gd name="connsiteY0" fmla="*/ 0 h 2392231"/>
              <a:gd name="connsiteX1" fmla="*/ 0 w 1724475"/>
              <a:gd name="connsiteY1" fmla="*/ 1844975 h 2392231"/>
              <a:gd name="connsiteX2" fmla="*/ 1000394 w 1724475"/>
              <a:gd name="connsiteY2" fmla="*/ 2119751 h 2392231"/>
              <a:gd name="connsiteX3" fmla="*/ 965610 w 1724475"/>
              <a:gd name="connsiteY3" fmla="*/ 1673509 h 2392231"/>
              <a:gd name="connsiteX4" fmla="*/ 1674448 w 1724475"/>
              <a:gd name="connsiteY4" fmla="*/ 1866599 h 2392231"/>
              <a:gd name="connsiteX5" fmla="*/ 1507637 w 1724475"/>
              <a:gd name="connsiteY5" fmla="*/ 969151 h 2392231"/>
              <a:gd name="connsiteX6" fmla="*/ 3050 w 1724475"/>
              <a:gd name="connsiteY6" fmla="*/ 0 h 2392231"/>
              <a:gd name="connsiteX0" fmla="*/ 3050 w 1724475"/>
              <a:gd name="connsiteY0" fmla="*/ 0 h 2396645"/>
              <a:gd name="connsiteX1" fmla="*/ 0 w 1724475"/>
              <a:gd name="connsiteY1" fmla="*/ 1844975 h 2396645"/>
              <a:gd name="connsiteX2" fmla="*/ 1000394 w 1724475"/>
              <a:gd name="connsiteY2" fmla="*/ 2119751 h 2396645"/>
              <a:gd name="connsiteX3" fmla="*/ 965610 w 1724475"/>
              <a:gd name="connsiteY3" fmla="*/ 1673509 h 2396645"/>
              <a:gd name="connsiteX4" fmla="*/ 1674448 w 1724475"/>
              <a:gd name="connsiteY4" fmla="*/ 1866599 h 2396645"/>
              <a:gd name="connsiteX5" fmla="*/ 1507637 w 1724475"/>
              <a:gd name="connsiteY5" fmla="*/ 969151 h 2396645"/>
              <a:gd name="connsiteX6" fmla="*/ 3050 w 1724475"/>
              <a:gd name="connsiteY6" fmla="*/ 0 h 2396645"/>
              <a:gd name="connsiteX0" fmla="*/ 3050 w 1724475"/>
              <a:gd name="connsiteY0" fmla="*/ 0 h 2382183"/>
              <a:gd name="connsiteX1" fmla="*/ 0 w 1724475"/>
              <a:gd name="connsiteY1" fmla="*/ 1844975 h 2382183"/>
              <a:gd name="connsiteX2" fmla="*/ 1055294 w 1724475"/>
              <a:gd name="connsiteY2" fmla="*/ 2092302 h 2382183"/>
              <a:gd name="connsiteX3" fmla="*/ 965610 w 1724475"/>
              <a:gd name="connsiteY3" fmla="*/ 1673509 h 2382183"/>
              <a:gd name="connsiteX4" fmla="*/ 1674448 w 1724475"/>
              <a:gd name="connsiteY4" fmla="*/ 1866599 h 2382183"/>
              <a:gd name="connsiteX5" fmla="*/ 1507637 w 1724475"/>
              <a:gd name="connsiteY5" fmla="*/ 969151 h 2382183"/>
              <a:gd name="connsiteX6" fmla="*/ 3050 w 1724475"/>
              <a:gd name="connsiteY6" fmla="*/ 0 h 2382183"/>
              <a:gd name="connsiteX0" fmla="*/ 3050 w 1724475"/>
              <a:gd name="connsiteY0" fmla="*/ 0 h 2383191"/>
              <a:gd name="connsiteX1" fmla="*/ 0 w 1724475"/>
              <a:gd name="connsiteY1" fmla="*/ 1844975 h 2383191"/>
              <a:gd name="connsiteX2" fmla="*/ 1055294 w 1724475"/>
              <a:gd name="connsiteY2" fmla="*/ 2092302 h 2383191"/>
              <a:gd name="connsiteX3" fmla="*/ 965610 w 1724475"/>
              <a:gd name="connsiteY3" fmla="*/ 1673509 h 2383191"/>
              <a:gd name="connsiteX4" fmla="*/ 1674448 w 1724475"/>
              <a:gd name="connsiteY4" fmla="*/ 1866599 h 2383191"/>
              <a:gd name="connsiteX5" fmla="*/ 1507637 w 1724475"/>
              <a:gd name="connsiteY5" fmla="*/ 969151 h 2383191"/>
              <a:gd name="connsiteX6" fmla="*/ 3050 w 1724475"/>
              <a:gd name="connsiteY6" fmla="*/ 0 h 2383191"/>
              <a:gd name="connsiteX0" fmla="*/ 3050 w 1724475"/>
              <a:gd name="connsiteY0" fmla="*/ 0 h 2449477"/>
              <a:gd name="connsiteX1" fmla="*/ 0 w 1724475"/>
              <a:gd name="connsiteY1" fmla="*/ 1844975 h 2449477"/>
              <a:gd name="connsiteX2" fmla="*/ 1055294 w 1724475"/>
              <a:gd name="connsiteY2" fmla="*/ 2092302 h 2449477"/>
              <a:gd name="connsiteX3" fmla="*/ 965610 w 1724475"/>
              <a:gd name="connsiteY3" fmla="*/ 1673509 h 2449477"/>
              <a:gd name="connsiteX4" fmla="*/ 1674448 w 1724475"/>
              <a:gd name="connsiteY4" fmla="*/ 1866599 h 2449477"/>
              <a:gd name="connsiteX5" fmla="*/ 1507637 w 1724475"/>
              <a:gd name="connsiteY5" fmla="*/ 969151 h 2449477"/>
              <a:gd name="connsiteX6" fmla="*/ 3050 w 1724475"/>
              <a:gd name="connsiteY6" fmla="*/ 0 h 2449477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577"/>
              <a:gd name="connsiteY0" fmla="*/ 0 h 2265258"/>
              <a:gd name="connsiteX1" fmla="*/ 0 w 1715577"/>
              <a:gd name="connsiteY1" fmla="*/ 1844975 h 2265258"/>
              <a:gd name="connsiteX2" fmla="*/ 1055294 w 1715577"/>
              <a:gd name="connsiteY2" fmla="*/ 2092302 h 2265258"/>
              <a:gd name="connsiteX3" fmla="*/ 1086036 w 1715577"/>
              <a:gd name="connsiteY3" fmla="*/ 1877858 h 2265258"/>
              <a:gd name="connsiteX4" fmla="*/ 1674448 w 1715577"/>
              <a:gd name="connsiteY4" fmla="*/ 1866599 h 2265258"/>
              <a:gd name="connsiteX5" fmla="*/ 1507637 w 1715577"/>
              <a:gd name="connsiteY5" fmla="*/ 969151 h 2265258"/>
              <a:gd name="connsiteX6" fmla="*/ 3050 w 1715577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414647"/>
              <a:gd name="connsiteX1" fmla="*/ 0 w 1715693"/>
              <a:gd name="connsiteY1" fmla="*/ 1844975 h 2414647"/>
              <a:gd name="connsiteX2" fmla="*/ 1055294 w 1715693"/>
              <a:gd name="connsiteY2" fmla="*/ 2092302 h 2414647"/>
              <a:gd name="connsiteX3" fmla="*/ 1084462 w 1715693"/>
              <a:gd name="connsiteY3" fmla="*/ 1877858 h 2414647"/>
              <a:gd name="connsiteX4" fmla="*/ 1674448 w 1715693"/>
              <a:gd name="connsiteY4" fmla="*/ 1866599 h 2414647"/>
              <a:gd name="connsiteX5" fmla="*/ 1507637 w 1715693"/>
              <a:gd name="connsiteY5" fmla="*/ 969151 h 2414647"/>
              <a:gd name="connsiteX6" fmla="*/ 3050 w 1715693"/>
              <a:gd name="connsiteY6" fmla="*/ 0 h 2414647"/>
              <a:gd name="connsiteX0" fmla="*/ 3050 w 1715693"/>
              <a:gd name="connsiteY0" fmla="*/ 0 h 2409744"/>
              <a:gd name="connsiteX1" fmla="*/ 0 w 1715693"/>
              <a:gd name="connsiteY1" fmla="*/ 1844975 h 2409744"/>
              <a:gd name="connsiteX2" fmla="*/ 1055294 w 1715693"/>
              <a:gd name="connsiteY2" fmla="*/ 2092302 h 2409744"/>
              <a:gd name="connsiteX3" fmla="*/ 1084462 w 1715693"/>
              <a:gd name="connsiteY3" fmla="*/ 1877858 h 2409744"/>
              <a:gd name="connsiteX4" fmla="*/ 1674448 w 1715693"/>
              <a:gd name="connsiteY4" fmla="*/ 1866599 h 2409744"/>
              <a:gd name="connsiteX5" fmla="*/ 1507637 w 1715693"/>
              <a:gd name="connsiteY5" fmla="*/ 969151 h 2409744"/>
              <a:gd name="connsiteX6" fmla="*/ 3050 w 1715693"/>
              <a:gd name="connsiteY6" fmla="*/ 0 h 2409744"/>
              <a:gd name="connsiteX0" fmla="*/ 3050 w 1715693"/>
              <a:gd name="connsiteY0" fmla="*/ 0 h 2408102"/>
              <a:gd name="connsiteX1" fmla="*/ 0 w 1715693"/>
              <a:gd name="connsiteY1" fmla="*/ 1844975 h 2408102"/>
              <a:gd name="connsiteX2" fmla="*/ 1094944 w 1715693"/>
              <a:gd name="connsiteY2" fmla="*/ 2089252 h 2408102"/>
              <a:gd name="connsiteX3" fmla="*/ 1084462 w 1715693"/>
              <a:gd name="connsiteY3" fmla="*/ 1877858 h 2408102"/>
              <a:gd name="connsiteX4" fmla="*/ 1674448 w 1715693"/>
              <a:gd name="connsiteY4" fmla="*/ 1866599 h 2408102"/>
              <a:gd name="connsiteX5" fmla="*/ 1507637 w 1715693"/>
              <a:gd name="connsiteY5" fmla="*/ 969151 h 2408102"/>
              <a:gd name="connsiteX6" fmla="*/ 3050 w 1715693"/>
              <a:gd name="connsiteY6" fmla="*/ 0 h 2408102"/>
              <a:gd name="connsiteX0" fmla="*/ 3050 w 1715693"/>
              <a:gd name="connsiteY0" fmla="*/ 0 h 2399749"/>
              <a:gd name="connsiteX1" fmla="*/ 0 w 1715693"/>
              <a:gd name="connsiteY1" fmla="*/ 1844975 h 2399749"/>
              <a:gd name="connsiteX2" fmla="*/ 1094944 w 1715693"/>
              <a:gd name="connsiteY2" fmla="*/ 2089252 h 2399749"/>
              <a:gd name="connsiteX3" fmla="*/ 1084462 w 1715693"/>
              <a:gd name="connsiteY3" fmla="*/ 1877858 h 2399749"/>
              <a:gd name="connsiteX4" fmla="*/ 1674448 w 1715693"/>
              <a:gd name="connsiteY4" fmla="*/ 1866599 h 2399749"/>
              <a:gd name="connsiteX5" fmla="*/ 1507637 w 1715693"/>
              <a:gd name="connsiteY5" fmla="*/ 969151 h 2399749"/>
              <a:gd name="connsiteX6" fmla="*/ 3050 w 1715693"/>
              <a:gd name="connsiteY6" fmla="*/ 0 h 2399749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949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7969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9288"/>
              <a:gd name="connsiteX1" fmla="*/ 0 w 1715693"/>
              <a:gd name="connsiteY1" fmla="*/ 1844975 h 2409288"/>
              <a:gd name="connsiteX2" fmla="*/ 1082744 w 1715693"/>
              <a:gd name="connsiteY2" fmla="*/ 2089252 h 2409288"/>
              <a:gd name="connsiteX3" fmla="*/ 1084462 w 1715693"/>
              <a:gd name="connsiteY3" fmla="*/ 1877858 h 2409288"/>
              <a:gd name="connsiteX4" fmla="*/ 1674448 w 1715693"/>
              <a:gd name="connsiteY4" fmla="*/ 1866599 h 2409288"/>
              <a:gd name="connsiteX5" fmla="*/ 1507637 w 1715693"/>
              <a:gd name="connsiteY5" fmla="*/ 969151 h 2409288"/>
              <a:gd name="connsiteX6" fmla="*/ 3050 w 1715693"/>
              <a:gd name="connsiteY6" fmla="*/ 0 h 2409288"/>
              <a:gd name="connsiteX0" fmla="*/ 3050 w 1715693"/>
              <a:gd name="connsiteY0" fmla="*/ 0 h 2407105"/>
              <a:gd name="connsiteX1" fmla="*/ 0 w 1715693"/>
              <a:gd name="connsiteY1" fmla="*/ 1844975 h 2407105"/>
              <a:gd name="connsiteX2" fmla="*/ 1088844 w 1715693"/>
              <a:gd name="connsiteY2" fmla="*/ 2085186 h 2407105"/>
              <a:gd name="connsiteX3" fmla="*/ 1084462 w 1715693"/>
              <a:gd name="connsiteY3" fmla="*/ 1877858 h 2407105"/>
              <a:gd name="connsiteX4" fmla="*/ 1674448 w 1715693"/>
              <a:gd name="connsiteY4" fmla="*/ 1866599 h 2407105"/>
              <a:gd name="connsiteX5" fmla="*/ 1507637 w 1715693"/>
              <a:gd name="connsiteY5" fmla="*/ 969151 h 2407105"/>
              <a:gd name="connsiteX6" fmla="*/ 3050 w 1715693"/>
              <a:gd name="connsiteY6" fmla="*/ 0 h 240710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88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27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47"/>
              <a:gd name="connsiteX1" fmla="*/ 0 w 1715693"/>
              <a:gd name="connsiteY1" fmla="*/ 1844975 h 2408647"/>
              <a:gd name="connsiteX2" fmla="*/ 1084778 w 1715693"/>
              <a:gd name="connsiteY2" fmla="*/ 2087219 h 2408647"/>
              <a:gd name="connsiteX3" fmla="*/ 1084462 w 1715693"/>
              <a:gd name="connsiteY3" fmla="*/ 1877858 h 2408647"/>
              <a:gd name="connsiteX4" fmla="*/ 1674448 w 1715693"/>
              <a:gd name="connsiteY4" fmla="*/ 1866599 h 2408647"/>
              <a:gd name="connsiteX5" fmla="*/ 1507637 w 1715693"/>
              <a:gd name="connsiteY5" fmla="*/ 969151 h 2408647"/>
              <a:gd name="connsiteX6" fmla="*/ 3050 w 1715693"/>
              <a:gd name="connsiteY6" fmla="*/ 0 h 2408647"/>
              <a:gd name="connsiteX0" fmla="*/ 3050 w 1693843"/>
              <a:gd name="connsiteY0" fmla="*/ 0 h 2408647"/>
              <a:gd name="connsiteX1" fmla="*/ 0 w 1693843"/>
              <a:gd name="connsiteY1" fmla="*/ 1844975 h 2408647"/>
              <a:gd name="connsiteX2" fmla="*/ 1084778 w 1693843"/>
              <a:gd name="connsiteY2" fmla="*/ 2087219 h 2408647"/>
              <a:gd name="connsiteX3" fmla="*/ 1084462 w 1693843"/>
              <a:gd name="connsiteY3" fmla="*/ 1877858 h 2408647"/>
              <a:gd name="connsiteX4" fmla="*/ 1641915 w 1693843"/>
              <a:gd name="connsiteY4" fmla="*/ 1866599 h 2408647"/>
              <a:gd name="connsiteX5" fmla="*/ 1507637 w 1693843"/>
              <a:gd name="connsiteY5" fmla="*/ 969151 h 2408647"/>
              <a:gd name="connsiteX6" fmla="*/ 3050 w 1693843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583377"/>
              <a:gd name="connsiteY0" fmla="*/ 0 h 2408647"/>
              <a:gd name="connsiteX1" fmla="*/ 0 w 1583377"/>
              <a:gd name="connsiteY1" fmla="*/ 1844975 h 2408647"/>
              <a:gd name="connsiteX2" fmla="*/ 1084778 w 1583377"/>
              <a:gd name="connsiteY2" fmla="*/ 2087219 h 2408647"/>
              <a:gd name="connsiteX3" fmla="*/ 1084462 w 1583377"/>
              <a:gd name="connsiteY3" fmla="*/ 1877858 h 2408647"/>
              <a:gd name="connsiteX4" fmla="*/ 1294214 w 1583377"/>
              <a:gd name="connsiteY4" fmla="*/ 1874732 h 2408647"/>
              <a:gd name="connsiteX5" fmla="*/ 1507637 w 1583377"/>
              <a:gd name="connsiteY5" fmla="*/ 969151 h 2408647"/>
              <a:gd name="connsiteX6" fmla="*/ 3050 w 1583377"/>
              <a:gd name="connsiteY6" fmla="*/ 0 h 2408647"/>
              <a:gd name="connsiteX0" fmla="*/ 3050 w 1582057"/>
              <a:gd name="connsiteY0" fmla="*/ 0 h 2408647"/>
              <a:gd name="connsiteX1" fmla="*/ 0 w 1582057"/>
              <a:gd name="connsiteY1" fmla="*/ 1844975 h 2408647"/>
              <a:gd name="connsiteX2" fmla="*/ 1084778 w 1582057"/>
              <a:gd name="connsiteY2" fmla="*/ 2087219 h 2408647"/>
              <a:gd name="connsiteX3" fmla="*/ 1084462 w 1582057"/>
              <a:gd name="connsiteY3" fmla="*/ 1877858 h 2408647"/>
              <a:gd name="connsiteX4" fmla="*/ 1284047 w 1582057"/>
              <a:gd name="connsiteY4" fmla="*/ 1878799 h 2408647"/>
              <a:gd name="connsiteX5" fmla="*/ 1507637 w 1582057"/>
              <a:gd name="connsiteY5" fmla="*/ 969151 h 2408647"/>
              <a:gd name="connsiteX6" fmla="*/ 3050 w 1582057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3253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707"/>
              <a:gd name="connsiteX1" fmla="*/ 0 w 1582141"/>
              <a:gd name="connsiteY1" fmla="*/ 1844975 h 2408707"/>
              <a:gd name="connsiteX2" fmla="*/ 1083253 w 1582141"/>
              <a:gd name="connsiteY2" fmla="*/ 2087219 h 2408707"/>
              <a:gd name="connsiteX3" fmla="*/ 1084462 w 1582141"/>
              <a:gd name="connsiteY3" fmla="*/ 1877858 h 2408707"/>
              <a:gd name="connsiteX4" fmla="*/ 1284047 w 1582141"/>
              <a:gd name="connsiteY4" fmla="*/ 1878799 h 2408707"/>
              <a:gd name="connsiteX5" fmla="*/ 1507637 w 1582141"/>
              <a:gd name="connsiteY5" fmla="*/ 969151 h 2408707"/>
              <a:gd name="connsiteX6" fmla="*/ 3050 w 1582141"/>
              <a:gd name="connsiteY6" fmla="*/ 0 h 2408707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1991759"/>
              <a:gd name="connsiteX1" fmla="*/ 0 w 1582141"/>
              <a:gd name="connsiteY1" fmla="*/ 1844975 h 1991759"/>
              <a:gd name="connsiteX2" fmla="*/ 1084462 w 1582141"/>
              <a:gd name="connsiteY2" fmla="*/ 1877858 h 1991759"/>
              <a:gd name="connsiteX3" fmla="*/ 1284047 w 1582141"/>
              <a:gd name="connsiteY3" fmla="*/ 1878799 h 1991759"/>
              <a:gd name="connsiteX4" fmla="*/ 1507637 w 1582141"/>
              <a:gd name="connsiteY4" fmla="*/ 969151 h 1991759"/>
              <a:gd name="connsiteX5" fmla="*/ 3050 w 1582141"/>
              <a:gd name="connsiteY5" fmla="*/ 0 h 1991759"/>
              <a:gd name="connsiteX0" fmla="*/ 3050 w 1582141"/>
              <a:gd name="connsiteY0" fmla="*/ 0 h 2240600"/>
              <a:gd name="connsiteX1" fmla="*/ 0 w 1582141"/>
              <a:gd name="connsiteY1" fmla="*/ 1844975 h 2240600"/>
              <a:gd name="connsiteX2" fmla="*/ 1084462 w 1582141"/>
              <a:gd name="connsiteY2" fmla="*/ 1877858 h 2240600"/>
              <a:gd name="connsiteX3" fmla="*/ 1284047 w 1582141"/>
              <a:gd name="connsiteY3" fmla="*/ 1878799 h 2240600"/>
              <a:gd name="connsiteX4" fmla="*/ 1507637 w 1582141"/>
              <a:gd name="connsiteY4" fmla="*/ 969151 h 2240600"/>
              <a:gd name="connsiteX5" fmla="*/ 3050 w 1582141"/>
              <a:gd name="connsiteY5" fmla="*/ 0 h 2240600"/>
              <a:gd name="connsiteX0" fmla="*/ 3050 w 1582141"/>
              <a:gd name="connsiteY0" fmla="*/ 0 h 2423564"/>
              <a:gd name="connsiteX1" fmla="*/ 0 w 1582141"/>
              <a:gd name="connsiteY1" fmla="*/ 1844975 h 2423564"/>
              <a:gd name="connsiteX2" fmla="*/ 1084462 w 1582141"/>
              <a:gd name="connsiteY2" fmla="*/ 1877858 h 2423564"/>
              <a:gd name="connsiteX3" fmla="*/ 1284047 w 1582141"/>
              <a:gd name="connsiteY3" fmla="*/ 1878799 h 2423564"/>
              <a:gd name="connsiteX4" fmla="*/ 1507637 w 1582141"/>
              <a:gd name="connsiteY4" fmla="*/ 969151 h 2423564"/>
              <a:gd name="connsiteX5" fmla="*/ 3050 w 1582141"/>
              <a:gd name="connsiteY5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911943"/>
              <a:gd name="connsiteY0" fmla="*/ 0 h 2423564"/>
              <a:gd name="connsiteX1" fmla="*/ 0 w 1911943"/>
              <a:gd name="connsiteY1" fmla="*/ 1844975 h 2423564"/>
              <a:gd name="connsiteX2" fmla="*/ 1084462 w 1911943"/>
              <a:gd name="connsiteY2" fmla="*/ 1877858 h 2423564"/>
              <a:gd name="connsiteX3" fmla="*/ 1507637 w 1911943"/>
              <a:gd name="connsiteY3" fmla="*/ 969151 h 2423564"/>
              <a:gd name="connsiteX4" fmla="*/ 3050 w 1911943"/>
              <a:gd name="connsiteY4" fmla="*/ 0 h 2423564"/>
              <a:gd name="connsiteX0" fmla="*/ 3050 w 1893224"/>
              <a:gd name="connsiteY0" fmla="*/ 0 h 2423564"/>
              <a:gd name="connsiteX1" fmla="*/ 0 w 1893224"/>
              <a:gd name="connsiteY1" fmla="*/ 1844975 h 2423564"/>
              <a:gd name="connsiteX2" fmla="*/ 1084462 w 1893224"/>
              <a:gd name="connsiteY2" fmla="*/ 1877858 h 2423564"/>
              <a:gd name="connsiteX3" fmla="*/ 1507637 w 1893224"/>
              <a:gd name="connsiteY3" fmla="*/ 969151 h 2423564"/>
              <a:gd name="connsiteX4" fmla="*/ 3050 w 1893224"/>
              <a:gd name="connsiteY4" fmla="*/ 0 h 2423564"/>
              <a:gd name="connsiteX0" fmla="*/ 3050 w 1891589"/>
              <a:gd name="connsiteY0" fmla="*/ 0 h 2423564"/>
              <a:gd name="connsiteX1" fmla="*/ 0 w 1891589"/>
              <a:gd name="connsiteY1" fmla="*/ 1844975 h 2423564"/>
              <a:gd name="connsiteX2" fmla="*/ 1084462 w 1891589"/>
              <a:gd name="connsiteY2" fmla="*/ 1877858 h 2423564"/>
              <a:gd name="connsiteX3" fmla="*/ 1507637 w 1891589"/>
              <a:gd name="connsiteY3" fmla="*/ 969151 h 2423564"/>
              <a:gd name="connsiteX4" fmla="*/ 3050 w 189158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3056 w 1891595"/>
              <a:gd name="connsiteY0" fmla="*/ 0 h 2423564"/>
              <a:gd name="connsiteX1" fmla="*/ 6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359 w 1888898"/>
              <a:gd name="connsiteY0" fmla="*/ 0 h 2423564"/>
              <a:gd name="connsiteX1" fmla="*/ 1375 w 1888898"/>
              <a:gd name="connsiteY1" fmla="*/ 1844975 h 2423564"/>
              <a:gd name="connsiteX2" fmla="*/ 1081771 w 1888898"/>
              <a:gd name="connsiteY2" fmla="*/ 1877858 h 2423564"/>
              <a:gd name="connsiteX3" fmla="*/ 1504946 w 1888898"/>
              <a:gd name="connsiteY3" fmla="*/ 969151 h 2423564"/>
              <a:gd name="connsiteX4" fmla="*/ 359 w 1888898"/>
              <a:gd name="connsiteY4" fmla="*/ 0 h 2423564"/>
              <a:gd name="connsiteX0" fmla="*/ 3056 w 1891595"/>
              <a:gd name="connsiteY0" fmla="*/ 0 h 2423564"/>
              <a:gd name="connsiteX1" fmla="*/ 5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1076 w 1889615"/>
              <a:gd name="connsiteY0" fmla="*/ 0 h 2423564"/>
              <a:gd name="connsiteX1" fmla="*/ 58 w 1889615"/>
              <a:gd name="connsiteY1" fmla="*/ 1844975 h 2423564"/>
              <a:gd name="connsiteX2" fmla="*/ 1082488 w 1889615"/>
              <a:gd name="connsiteY2" fmla="*/ 1877858 h 2423564"/>
              <a:gd name="connsiteX3" fmla="*/ 1505663 w 1889615"/>
              <a:gd name="connsiteY3" fmla="*/ 969151 h 2423564"/>
              <a:gd name="connsiteX4" fmla="*/ 1076 w 1889615"/>
              <a:gd name="connsiteY4" fmla="*/ 0 h 2423564"/>
              <a:gd name="connsiteX0" fmla="*/ 1076 w 1786596"/>
              <a:gd name="connsiteY0" fmla="*/ 0 h 2423564"/>
              <a:gd name="connsiteX1" fmla="*/ 58 w 1786596"/>
              <a:gd name="connsiteY1" fmla="*/ 1844975 h 2423564"/>
              <a:gd name="connsiteX2" fmla="*/ 1082488 w 1786596"/>
              <a:gd name="connsiteY2" fmla="*/ 1877858 h 2423564"/>
              <a:gd name="connsiteX3" fmla="*/ 1505663 w 1786596"/>
              <a:gd name="connsiteY3" fmla="*/ 969151 h 2423564"/>
              <a:gd name="connsiteX4" fmla="*/ 1076 w 1786596"/>
              <a:gd name="connsiteY4" fmla="*/ 0 h 2423564"/>
              <a:gd name="connsiteX0" fmla="*/ 1076 w 1843528"/>
              <a:gd name="connsiteY0" fmla="*/ 0 h 2423564"/>
              <a:gd name="connsiteX1" fmla="*/ 58 w 1843528"/>
              <a:gd name="connsiteY1" fmla="*/ 1844975 h 2423564"/>
              <a:gd name="connsiteX2" fmla="*/ 1082488 w 1843528"/>
              <a:gd name="connsiteY2" fmla="*/ 1877858 h 2423564"/>
              <a:gd name="connsiteX3" fmla="*/ 1505663 w 1843528"/>
              <a:gd name="connsiteY3" fmla="*/ 969151 h 2423564"/>
              <a:gd name="connsiteX4" fmla="*/ 1076 w 1843528"/>
              <a:gd name="connsiteY4" fmla="*/ 0 h 2423564"/>
              <a:gd name="connsiteX0" fmla="*/ 1076 w 1855419"/>
              <a:gd name="connsiteY0" fmla="*/ 0 h 2423564"/>
              <a:gd name="connsiteX1" fmla="*/ 58 w 1855419"/>
              <a:gd name="connsiteY1" fmla="*/ 1844975 h 2423564"/>
              <a:gd name="connsiteX2" fmla="*/ 1082488 w 1855419"/>
              <a:gd name="connsiteY2" fmla="*/ 1877858 h 2423564"/>
              <a:gd name="connsiteX3" fmla="*/ 1521597 w 1855419"/>
              <a:gd name="connsiteY3" fmla="*/ 961184 h 2423564"/>
              <a:gd name="connsiteX4" fmla="*/ 1076 w 1855419"/>
              <a:gd name="connsiteY4" fmla="*/ 0 h 2423564"/>
              <a:gd name="connsiteX0" fmla="*/ 1076 w 1860637"/>
              <a:gd name="connsiteY0" fmla="*/ 0 h 2423564"/>
              <a:gd name="connsiteX1" fmla="*/ 58 w 1860637"/>
              <a:gd name="connsiteY1" fmla="*/ 1844975 h 2423564"/>
              <a:gd name="connsiteX2" fmla="*/ 1082488 w 1860637"/>
              <a:gd name="connsiteY2" fmla="*/ 1877858 h 2423564"/>
              <a:gd name="connsiteX3" fmla="*/ 1521597 w 1860637"/>
              <a:gd name="connsiteY3" fmla="*/ 961184 h 2423564"/>
              <a:gd name="connsiteX4" fmla="*/ 1076 w 1860637"/>
              <a:gd name="connsiteY4" fmla="*/ 0 h 2423564"/>
              <a:gd name="connsiteX0" fmla="*/ 1076 w 1858886"/>
              <a:gd name="connsiteY0" fmla="*/ 0 h 2423564"/>
              <a:gd name="connsiteX1" fmla="*/ 58 w 1858886"/>
              <a:gd name="connsiteY1" fmla="*/ 1844975 h 2423564"/>
              <a:gd name="connsiteX2" fmla="*/ 1082488 w 1858886"/>
              <a:gd name="connsiteY2" fmla="*/ 1877858 h 2423564"/>
              <a:gd name="connsiteX3" fmla="*/ 1521597 w 1858886"/>
              <a:gd name="connsiteY3" fmla="*/ 961184 h 2423564"/>
              <a:gd name="connsiteX4" fmla="*/ 1076 w 1858886"/>
              <a:gd name="connsiteY4" fmla="*/ 0 h 2423564"/>
              <a:gd name="connsiteX0" fmla="*/ 80757 w 1692438"/>
              <a:gd name="connsiteY0" fmla="*/ 0 h 2243973"/>
              <a:gd name="connsiteX1" fmla="*/ 79739 w 1692438"/>
              <a:gd name="connsiteY1" fmla="*/ 1844975 h 2243973"/>
              <a:gd name="connsiteX2" fmla="*/ 1157289 w 1692438"/>
              <a:gd name="connsiteY2" fmla="*/ 1882738 h 2243973"/>
              <a:gd name="connsiteX3" fmla="*/ 1601278 w 1692438"/>
              <a:gd name="connsiteY3" fmla="*/ 961184 h 2243973"/>
              <a:gd name="connsiteX4" fmla="*/ 80757 w 1692438"/>
              <a:gd name="connsiteY4" fmla="*/ 0 h 2243973"/>
              <a:gd name="connsiteX0" fmla="*/ 81118 w 1694359"/>
              <a:gd name="connsiteY0" fmla="*/ 0 h 2242285"/>
              <a:gd name="connsiteX1" fmla="*/ 80100 w 1694359"/>
              <a:gd name="connsiteY1" fmla="*/ 1844975 h 2242285"/>
              <a:gd name="connsiteX2" fmla="*/ 1162530 w 1694359"/>
              <a:gd name="connsiteY2" fmla="*/ 1880298 h 2242285"/>
              <a:gd name="connsiteX3" fmla="*/ 1601639 w 1694359"/>
              <a:gd name="connsiteY3" fmla="*/ 961184 h 2242285"/>
              <a:gd name="connsiteX4" fmla="*/ 81118 w 1694359"/>
              <a:gd name="connsiteY4" fmla="*/ 0 h 2242285"/>
              <a:gd name="connsiteX0" fmla="*/ 1019 w 1614260"/>
              <a:gd name="connsiteY0" fmla="*/ 0 h 2256613"/>
              <a:gd name="connsiteX1" fmla="*/ 1 w 1614260"/>
              <a:gd name="connsiteY1" fmla="*/ 1844975 h 2256613"/>
              <a:gd name="connsiteX2" fmla="*/ 1082431 w 1614260"/>
              <a:gd name="connsiteY2" fmla="*/ 1880298 h 2256613"/>
              <a:gd name="connsiteX3" fmla="*/ 1521540 w 1614260"/>
              <a:gd name="connsiteY3" fmla="*/ 961184 h 2256613"/>
              <a:gd name="connsiteX4" fmla="*/ 1019 w 1614260"/>
              <a:gd name="connsiteY4" fmla="*/ 0 h 2256613"/>
              <a:gd name="connsiteX0" fmla="*/ 1019 w 1669987"/>
              <a:gd name="connsiteY0" fmla="*/ 0 h 2256613"/>
              <a:gd name="connsiteX1" fmla="*/ 1 w 1669987"/>
              <a:gd name="connsiteY1" fmla="*/ 1844975 h 2256613"/>
              <a:gd name="connsiteX2" fmla="*/ 1082431 w 1669987"/>
              <a:gd name="connsiteY2" fmla="*/ 1880298 h 2256613"/>
              <a:gd name="connsiteX3" fmla="*/ 1521540 w 1669987"/>
              <a:gd name="connsiteY3" fmla="*/ 961184 h 2256613"/>
              <a:gd name="connsiteX4" fmla="*/ 1019 w 1669987"/>
              <a:gd name="connsiteY4" fmla="*/ 0 h 2256613"/>
              <a:gd name="connsiteX0" fmla="*/ 1019 w 1669987"/>
              <a:gd name="connsiteY0" fmla="*/ 0 h 2256612"/>
              <a:gd name="connsiteX1" fmla="*/ 1 w 1669987"/>
              <a:gd name="connsiteY1" fmla="*/ 1844975 h 2256612"/>
              <a:gd name="connsiteX2" fmla="*/ 1082431 w 1669987"/>
              <a:gd name="connsiteY2" fmla="*/ 1880298 h 2256612"/>
              <a:gd name="connsiteX3" fmla="*/ 1521540 w 1669987"/>
              <a:gd name="connsiteY3" fmla="*/ 961184 h 2256612"/>
              <a:gd name="connsiteX4" fmla="*/ 1019 w 1669987"/>
              <a:gd name="connsiteY4" fmla="*/ 0 h 2256612"/>
              <a:gd name="connsiteX0" fmla="*/ 1019 w 1669657"/>
              <a:gd name="connsiteY0" fmla="*/ 0 h 2256612"/>
              <a:gd name="connsiteX1" fmla="*/ 1 w 1669657"/>
              <a:gd name="connsiteY1" fmla="*/ 1844975 h 2256612"/>
              <a:gd name="connsiteX2" fmla="*/ 1082431 w 1669657"/>
              <a:gd name="connsiteY2" fmla="*/ 1880298 h 2256612"/>
              <a:gd name="connsiteX3" fmla="*/ 1521540 w 1669657"/>
              <a:gd name="connsiteY3" fmla="*/ 961184 h 2256612"/>
              <a:gd name="connsiteX4" fmla="*/ 1019 w 1669657"/>
              <a:gd name="connsiteY4" fmla="*/ 0 h 2256612"/>
              <a:gd name="connsiteX0" fmla="*/ 1019 w 1833386"/>
              <a:gd name="connsiteY0" fmla="*/ 0 h 2256612"/>
              <a:gd name="connsiteX1" fmla="*/ 1 w 1833386"/>
              <a:gd name="connsiteY1" fmla="*/ 1844975 h 2256612"/>
              <a:gd name="connsiteX2" fmla="*/ 1082431 w 1833386"/>
              <a:gd name="connsiteY2" fmla="*/ 1880298 h 2256612"/>
              <a:gd name="connsiteX3" fmla="*/ 1521540 w 1833386"/>
              <a:gd name="connsiteY3" fmla="*/ 961184 h 2256612"/>
              <a:gd name="connsiteX4" fmla="*/ 1019 w 1833386"/>
              <a:gd name="connsiteY4" fmla="*/ 0 h 2256612"/>
              <a:gd name="connsiteX0" fmla="*/ 1432 w 1833799"/>
              <a:gd name="connsiteY0" fmla="*/ 0 h 2399625"/>
              <a:gd name="connsiteX1" fmla="*/ 414 w 1833799"/>
              <a:gd name="connsiteY1" fmla="*/ 1844975 h 2399625"/>
              <a:gd name="connsiteX2" fmla="*/ 1082844 w 1833799"/>
              <a:gd name="connsiteY2" fmla="*/ 1880298 h 2399625"/>
              <a:gd name="connsiteX3" fmla="*/ 1521953 w 1833799"/>
              <a:gd name="connsiteY3" fmla="*/ 961184 h 2399625"/>
              <a:gd name="connsiteX4" fmla="*/ 1432 w 1833799"/>
              <a:gd name="connsiteY4" fmla="*/ 0 h 2399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3799" h="2399625">
                <a:moveTo>
                  <a:pt x="1432" y="0"/>
                </a:moveTo>
                <a:cubicBezTo>
                  <a:pt x="260" y="606520"/>
                  <a:pt x="-521" y="1138747"/>
                  <a:pt x="414" y="1844975"/>
                </a:cubicBezTo>
                <a:cubicBezTo>
                  <a:pt x="1439" y="2618848"/>
                  <a:pt x="1082336" y="2538036"/>
                  <a:pt x="1082844" y="1880298"/>
                </a:cubicBezTo>
                <a:cubicBezTo>
                  <a:pt x="1651589" y="2199844"/>
                  <a:pt x="2195317" y="1384749"/>
                  <a:pt x="1521953" y="961184"/>
                </a:cubicBezTo>
                <a:lnTo>
                  <a:pt x="1432" y="0"/>
                </a:lnTo>
                <a:close/>
              </a:path>
            </a:pathLst>
          </a:custGeom>
          <a:solidFill>
            <a:srgbClr val="408020"/>
          </a:solidFill>
          <a:ln w="190500" cap="rnd">
            <a:solidFill>
              <a:srgbClr val="40802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urve">
            <a:extLst>
              <a:ext uri="{FF2B5EF4-FFF2-40B4-BE49-F238E27FC236}">
                <a16:creationId xmlns:a16="http://schemas.microsoft.com/office/drawing/2014/main" id="{69D34ED9-8433-A2EA-20B5-F75C5C43C7E8}"/>
              </a:ext>
            </a:extLst>
          </p:cNvPr>
          <p:cNvSpPr/>
          <p:nvPr/>
        </p:nvSpPr>
        <p:spPr>
          <a:xfrm>
            <a:off x="1729442" y="1889135"/>
            <a:ext cx="2472281" cy="3196812"/>
          </a:xfrm>
          <a:custGeom>
            <a:avLst/>
            <a:gdLst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6" fmla="*/ 646853 w 1566477"/>
              <a:gd name="connsiteY6" fmla="*/ 2695575 h 3481403"/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6" fmla="*/ 561128 w 1566477"/>
              <a:gd name="connsiteY6" fmla="*/ 2543175 h 3481403"/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0" fmla="*/ 56849 w 1552735"/>
              <a:gd name="connsiteY0" fmla="*/ 206022 h 3687425"/>
              <a:gd name="connsiteX1" fmla="*/ 47324 w 1552735"/>
              <a:gd name="connsiteY1" fmla="*/ 206022 h 3687425"/>
              <a:gd name="connsiteX2" fmla="*/ 61611 w 1552735"/>
              <a:gd name="connsiteY2" fmla="*/ 2987322 h 3687425"/>
              <a:gd name="connsiteX3" fmla="*/ 828374 w 1552735"/>
              <a:gd name="connsiteY3" fmla="*/ 3687410 h 3687425"/>
              <a:gd name="connsiteX4" fmla="*/ 1552274 w 1552735"/>
              <a:gd name="connsiteY4" fmla="*/ 2977797 h 3687425"/>
              <a:gd name="connsiteX5" fmla="*/ 933149 w 1552735"/>
              <a:gd name="connsiteY5" fmla="*/ 2353910 h 3687425"/>
              <a:gd name="connsiteX6" fmla="*/ 633111 w 1552735"/>
              <a:gd name="connsiteY6" fmla="*/ 2901597 h 3687425"/>
              <a:gd name="connsiteX0" fmla="*/ 31033 w 1526919"/>
              <a:gd name="connsiteY0" fmla="*/ 0 h 3481396"/>
              <a:gd name="connsiteX1" fmla="*/ 116758 w 1526919"/>
              <a:gd name="connsiteY1" fmla="*/ 657225 h 3481396"/>
              <a:gd name="connsiteX2" fmla="*/ 35795 w 1526919"/>
              <a:gd name="connsiteY2" fmla="*/ 2781300 h 3481396"/>
              <a:gd name="connsiteX3" fmla="*/ 802558 w 1526919"/>
              <a:gd name="connsiteY3" fmla="*/ 3481388 h 3481396"/>
              <a:gd name="connsiteX4" fmla="*/ 1526458 w 1526919"/>
              <a:gd name="connsiteY4" fmla="*/ 2771775 h 3481396"/>
              <a:gd name="connsiteX5" fmla="*/ 907333 w 1526919"/>
              <a:gd name="connsiteY5" fmla="*/ 2147888 h 3481396"/>
              <a:gd name="connsiteX6" fmla="*/ 607295 w 1526919"/>
              <a:gd name="connsiteY6" fmla="*/ 2695575 h 3481396"/>
              <a:gd name="connsiteX0" fmla="*/ 1593133 w 1593133"/>
              <a:gd name="connsiteY0" fmla="*/ 420768 h 2978239"/>
              <a:gd name="connsiteX1" fmla="*/ 116758 w 1593133"/>
              <a:gd name="connsiteY1" fmla="*/ 154068 h 2978239"/>
              <a:gd name="connsiteX2" fmla="*/ 35795 w 1593133"/>
              <a:gd name="connsiteY2" fmla="*/ 2278143 h 2978239"/>
              <a:gd name="connsiteX3" fmla="*/ 802558 w 1593133"/>
              <a:gd name="connsiteY3" fmla="*/ 2978231 h 2978239"/>
              <a:gd name="connsiteX4" fmla="*/ 1526458 w 1593133"/>
              <a:gd name="connsiteY4" fmla="*/ 2268618 h 2978239"/>
              <a:gd name="connsiteX5" fmla="*/ 907333 w 1593133"/>
              <a:gd name="connsiteY5" fmla="*/ 1644731 h 2978239"/>
              <a:gd name="connsiteX6" fmla="*/ 607295 w 1593133"/>
              <a:gd name="connsiteY6" fmla="*/ 2192418 h 2978239"/>
              <a:gd name="connsiteX0" fmla="*/ 1617228 w 1617228"/>
              <a:gd name="connsiteY0" fmla="*/ 1000724 h 3558201"/>
              <a:gd name="connsiteX1" fmla="*/ 50366 w 1617228"/>
              <a:gd name="connsiteY1" fmla="*/ 95849 h 3558201"/>
              <a:gd name="connsiteX2" fmla="*/ 59890 w 1617228"/>
              <a:gd name="connsiteY2" fmla="*/ 2858099 h 3558201"/>
              <a:gd name="connsiteX3" fmla="*/ 826653 w 1617228"/>
              <a:gd name="connsiteY3" fmla="*/ 3558187 h 3558201"/>
              <a:gd name="connsiteX4" fmla="*/ 1550553 w 1617228"/>
              <a:gd name="connsiteY4" fmla="*/ 2848574 h 3558201"/>
              <a:gd name="connsiteX5" fmla="*/ 931428 w 1617228"/>
              <a:gd name="connsiteY5" fmla="*/ 2224687 h 3558201"/>
              <a:gd name="connsiteX6" fmla="*/ 631390 w 1617228"/>
              <a:gd name="connsiteY6" fmla="*/ 2772374 h 3558201"/>
              <a:gd name="connsiteX0" fmla="*/ 2407803 w 2407803"/>
              <a:gd name="connsiteY0" fmla="*/ 1547944 h 3533921"/>
              <a:gd name="connsiteX1" fmla="*/ 50366 w 2407803"/>
              <a:gd name="connsiteY1" fmla="*/ 71569 h 3533921"/>
              <a:gd name="connsiteX2" fmla="*/ 59890 w 2407803"/>
              <a:gd name="connsiteY2" fmla="*/ 2833819 h 3533921"/>
              <a:gd name="connsiteX3" fmla="*/ 826653 w 2407803"/>
              <a:gd name="connsiteY3" fmla="*/ 3533907 h 3533921"/>
              <a:gd name="connsiteX4" fmla="*/ 1550553 w 2407803"/>
              <a:gd name="connsiteY4" fmla="*/ 2824294 h 3533921"/>
              <a:gd name="connsiteX5" fmla="*/ 931428 w 2407803"/>
              <a:gd name="connsiteY5" fmla="*/ 2200407 h 3533921"/>
              <a:gd name="connsiteX6" fmla="*/ 631390 w 2407803"/>
              <a:gd name="connsiteY6" fmla="*/ 2748094 h 3533921"/>
              <a:gd name="connsiteX0" fmla="*/ 2548502 w 2603873"/>
              <a:gd name="connsiteY0" fmla="*/ 1504615 h 3490592"/>
              <a:gd name="connsiteX1" fmla="*/ 2381814 w 2603873"/>
              <a:gd name="connsiteY1" fmla="*/ 1366503 h 3490592"/>
              <a:gd name="connsiteX2" fmla="*/ 191065 w 2603873"/>
              <a:gd name="connsiteY2" fmla="*/ 28240 h 3490592"/>
              <a:gd name="connsiteX3" fmla="*/ 200589 w 2603873"/>
              <a:gd name="connsiteY3" fmla="*/ 2790490 h 3490592"/>
              <a:gd name="connsiteX4" fmla="*/ 967352 w 2603873"/>
              <a:gd name="connsiteY4" fmla="*/ 3490578 h 3490592"/>
              <a:gd name="connsiteX5" fmla="*/ 1691252 w 2603873"/>
              <a:gd name="connsiteY5" fmla="*/ 2780965 h 3490592"/>
              <a:gd name="connsiteX6" fmla="*/ 1072127 w 2603873"/>
              <a:gd name="connsiteY6" fmla="*/ 2157078 h 3490592"/>
              <a:gd name="connsiteX7" fmla="*/ 772089 w 2603873"/>
              <a:gd name="connsiteY7" fmla="*/ 2704765 h 3490592"/>
              <a:gd name="connsiteX0" fmla="*/ 2791389 w 2791389"/>
              <a:gd name="connsiteY0" fmla="*/ 2461877 h 3490592"/>
              <a:gd name="connsiteX1" fmla="*/ 2381814 w 2791389"/>
              <a:gd name="connsiteY1" fmla="*/ 1366503 h 3490592"/>
              <a:gd name="connsiteX2" fmla="*/ 191065 w 2791389"/>
              <a:gd name="connsiteY2" fmla="*/ 28240 h 3490592"/>
              <a:gd name="connsiteX3" fmla="*/ 200589 w 2791389"/>
              <a:gd name="connsiteY3" fmla="*/ 2790490 h 3490592"/>
              <a:gd name="connsiteX4" fmla="*/ 967352 w 2791389"/>
              <a:gd name="connsiteY4" fmla="*/ 3490578 h 3490592"/>
              <a:gd name="connsiteX5" fmla="*/ 1691252 w 2791389"/>
              <a:gd name="connsiteY5" fmla="*/ 2780965 h 3490592"/>
              <a:gd name="connsiteX6" fmla="*/ 1072127 w 2791389"/>
              <a:gd name="connsiteY6" fmla="*/ 2157078 h 3490592"/>
              <a:gd name="connsiteX7" fmla="*/ 772089 w 2791389"/>
              <a:gd name="connsiteY7" fmla="*/ 2704765 h 3490592"/>
              <a:gd name="connsiteX0" fmla="*/ 2791389 w 2806038"/>
              <a:gd name="connsiteY0" fmla="*/ 2459577 h 3488292"/>
              <a:gd name="connsiteX1" fmla="*/ 2543739 w 2806038"/>
              <a:gd name="connsiteY1" fmla="*/ 1497553 h 3488292"/>
              <a:gd name="connsiteX2" fmla="*/ 191065 w 2806038"/>
              <a:gd name="connsiteY2" fmla="*/ 25940 h 3488292"/>
              <a:gd name="connsiteX3" fmla="*/ 200589 w 2806038"/>
              <a:gd name="connsiteY3" fmla="*/ 2788190 h 3488292"/>
              <a:gd name="connsiteX4" fmla="*/ 967352 w 2806038"/>
              <a:gd name="connsiteY4" fmla="*/ 3488278 h 3488292"/>
              <a:gd name="connsiteX5" fmla="*/ 1691252 w 2806038"/>
              <a:gd name="connsiteY5" fmla="*/ 2778665 h 3488292"/>
              <a:gd name="connsiteX6" fmla="*/ 1072127 w 2806038"/>
              <a:gd name="connsiteY6" fmla="*/ 2154778 h 3488292"/>
              <a:gd name="connsiteX7" fmla="*/ 772089 w 2806038"/>
              <a:gd name="connsiteY7" fmla="*/ 2702465 h 3488292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1072127 w 2806038"/>
              <a:gd name="connsiteY6" fmla="*/ 2154778 h 3490688"/>
              <a:gd name="connsiteX7" fmla="*/ 772089 w 2806038"/>
              <a:gd name="connsiteY7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818452 w 2833101"/>
              <a:gd name="connsiteY0" fmla="*/ 2459577 h 2953391"/>
              <a:gd name="connsiteX1" fmla="*/ 2570802 w 2833101"/>
              <a:gd name="connsiteY1" fmla="*/ 1497553 h 2953391"/>
              <a:gd name="connsiteX2" fmla="*/ 218128 w 2833101"/>
              <a:gd name="connsiteY2" fmla="*/ 25940 h 2953391"/>
              <a:gd name="connsiteX3" fmla="*/ 227652 w 2833101"/>
              <a:gd name="connsiteY3" fmla="*/ 2788190 h 2953391"/>
              <a:gd name="connsiteX4" fmla="*/ 1537340 w 2833101"/>
              <a:gd name="connsiteY4" fmla="*/ 2645315 h 2953391"/>
              <a:gd name="connsiteX5" fmla="*/ 799152 w 2833101"/>
              <a:gd name="connsiteY5" fmla="*/ 2702465 h 2953391"/>
              <a:gd name="connsiteX0" fmla="*/ 2818452 w 2833101"/>
              <a:gd name="connsiteY0" fmla="*/ 2459577 h 2967517"/>
              <a:gd name="connsiteX1" fmla="*/ 2570802 w 2833101"/>
              <a:gd name="connsiteY1" fmla="*/ 1497553 h 2967517"/>
              <a:gd name="connsiteX2" fmla="*/ 218128 w 2833101"/>
              <a:gd name="connsiteY2" fmla="*/ 25940 h 2967517"/>
              <a:gd name="connsiteX3" fmla="*/ 227652 w 2833101"/>
              <a:gd name="connsiteY3" fmla="*/ 2788190 h 2967517"/>
              <a:gd name="connsiteX4" fmla="*/ 1537340 w 2833101"/>
              <a:gd name="connsiteY4" fmla="*/ 2645315 h 2967517"/>
              <a:gd name="connsiteX5" fmla="*/ 799152 w 2833101"/>
              <a:gd name="connsiteY5" fmla="*/ 2702465 h 2967517"/>
              <a:gd name="connsiteX0" fmla="*/ 2818452 w 2833101"/>
              <a:gd name="connsiteY0" fmla="*/ 2459577 h 3253873"/>
              <a:gd name="connsiteX1" fmla="*/ 2570802 w 2833101"/>
              <a:gd name="connsiteY1" fmla="*/ 1497553 h 3253873"/>
              <a:gd name="connsiteX2" fmla="*/ 218128 w 2833101"/>
              <a:gd name="connsiteY2" fmla="*/ 25940 h 3253873"/>
              <a:gd name="connsiteX3" fmla="*/ 227652 w 2833101"/>
              <a:gd name="connsiteY3" fmla="*/ 2788190 h 3253873"/>
              <a:gd name="connsiteX4" fmla="*/ 1537340 w 2833101"/>
              <a:gd name="connsiteY4" fmla="*/ 2645315 h 3253873"/>
              <a:gd name="connsiteX5" fmla="*/ 799152 w 2833101"/>
              <a:gd name="connsiteY5" fmla="*/ 2702465 h 3253873"/>
              <a:gd name="connsiteX0" fmla="*/ 2818452 w 2833101"/>
              <a:gd name="connsiteY0" fmla="*/ 2459577 h 3253873"/>
              <a:gd name="connsiteX1" fmla="*/ 2570802 w 2833101"/>
              <a:gd name="connsiteY1" fmla="*/ 1497553 h 3253873"/>
              <a:gd name="connsiteX2" fmla="*/ 218128 w 2833101"/>
              <a:gd name="connsiteY2" fmla="*/ 25940 h 3253873"/>
              <a:gd name="connsiteX3" fmla="*/ 227652 w 2833101"/>
              <a:gd name="connsiteY3" fmla="*/ 2788190 h 3253873"/>
              <a:gd name="connsiteX4" fmla="*/ 1537340 w 2833101"/>
              <a:gd name="connsiteY4" fmla="*/ 2645315 h 3253873"/>
              <a:gd name="connsiteX5" fmla="*/ 799152 w 2833101"/>
              <a:gd name="connsiteY5" fmla="*/ 2702465 h 3253873"/>
              <a:gd name="connsiteX0" fmla="*/ 2761697 w 2776346"/>
              <a:gd name="connsiteY0" fmla="*/ 2459577 h 3356665"/>
              <a:gd name="connsiteX1" fmla="*/ 2514047 w 2776346"/>
              <a:gd name="connsiteY1" fmla="*/ 1497553 h 3356665"/>
              <a:gd name="connsiteX2" fmla="*/ 161373 w 2776346"/>
              <a:gd name="connsiteY2" fmla="*/ 25940 h 3356665"/>
              <a:gd name="connsiteX3" fmla="*/ 170897 w 2776346"/>
              <a:gd name="connsiteY3" fmla="*/ 2788190 h 3356665"/>
              <a:gd name="connsiteX4" fmla="*/ 1480585 w 2776346"/>
              <a:gd name="connsiteY4" fmla="*/ 2645315 h 3356665"/>
              <a:gd name="connsiteX5" fmla="*/ 742397 w 2776346"/>
              <a:gd name="connsiteY5" fmla="*/ 2702465 h 3356665"/>
              <a:gd name="connsiteX0" fmla="*/ 2761697 w 2776346"/>
              <a:gd name="connsiteY0" fmla="*/ 2459577 h 3356665"/>
              <a:gd name="connsiteX1" fmla="*/ 2514047 w 2776346"/>
              <a:gd name="connsiteY1" fmla="*/ 1497553 h 3356665"/>
              <a:gd name="connsiteX2" fmla="*/ 161373 w 2776346"/>
              <a:gd name="connsiteY2" fmla="*/ 25940 h 3356665"/>
              <a:gd name="connsiteX3" fmla="*/ 170897 w 2776346"/>
              <a:gd name="connsiteY3" fmla="*/ 2788190 h 3356665"/>
              <a:gd name="connsiteX4" fmla="*/ 1480585 w 2776346"/>
              <a:gd name="connsiteY4" fmla="*/ 2645315 h 3356665"/>
              <a:gd name="connsiteX5" fmla="*/ 742397 w 2776346"/>
              <a:gd name="connsiteY5" fmla="*/ 2702465 h 3356665"/>
              <a:gd name="connsiteX0" fmla="*/ 2611430 w 2626079"/>
              <a:gd name="connsiteY0" fmla="*/ 2459577 h 3356665"/>
              <a:gd name="connsiteX1" fmla="*/ 2363780 w 2626079"/>
              <a:gd name="connsiteY1" fmla="*/ 1497553 h 3356665"/>
              <a:gd name="connsiteX2" fmla="*/ 11106 w 2626079"/>
              <a:gd name="connsiteY2" fmla="*/ 25940 h 3356665"/>
              <a:gd name="connsiteX3" fmla="*/ 20630 w 2626079"/>
              <a:gd name="connsiteY3" fmla="*/ 2788190 h 3356665"/>
              <a:gd name="connsiteX4" fmla="*/ 1330318 w 2626079"/>
              <a:gd name="connsiteY4" fmla="*/ 2645315 h 3356665"/>
              <a:gd name="connsiteX5" fmla="*/ 592130 w 2626079"/>
              <a:gd name="connsiteY5" fmla="*/ 2702465 h 3356665"/>
              <a:gd name="connsiteX0" fmla="*/ 2611430 w 2626079"/>
              <a:gd name="connsiteY0" fmla="*/ 2433637 h 3330725"/>
              <a:gd name="connsiteX1" fmla="*/ 2363780 w 2626079"/>
              <a:gd name="connsiteY1" fmla="*/ 1471613 h 3330725"/>
              <a:gd name="connsiteX2" fmla="*/ 11106 w 2626079"/>
              <a:gd name="connsiteY2" fmla="*/ 0 h 3330725"/>
              <a:gd name="connsiteX3" fmla="*/ 20630 w 2626079"/>
              <a:gd name="connsiteY3" fmla="*/ 2762250 h 3330725"/>
              <a:gd name="connsiteX4" fmla="*/ 1330318 w 2626079"/>
              <a:gd name="connsiteY4" fmla="*/ 2619375 h 3330725"/>
              <a:gd name="connsiteX5" fmla="*/ 592130 w 2626079"/>
              <a:gd name="connsiteY5" fmla="*/ 2676525 h 3330725"/>
              <a:gd name="connsiteX0" fmla="*/ 2611430 w 2626079"/>
              <a:gd name="connsiteY0" fmla="*/ 2433637 h 3330725"/>
              <a:gd name="connsiteX1" fmla="*/ 2363780 w 2626079"/>
              <a:gd name="connsiteY1" fmla="*/ 1471613 h 3330725"/>
              <a:gd name="connsiteX2" fmla="*/ 11106 w 2626079"/>
              <a:gd name="connsiteY2" fmla="*/ 0 h 3330725"/>
              <a:gd name="connsiteX3" fmla="*/ 20630 w 2626079"/>
              <a:gd name="connsiteY3" fmla="*/ 2762250 h 3330725"/>
              <a:gd name="connsiteX4" fmla="*/ 1330318 w 2626079"/>
              <a:gd name="connsiteY4" fmla="*/ 2619375 h 3330725"/>
              <a:gd name="connsiteX5" fmla="*/ 592130 w 2626079"/>
              <a:gd name="connsiteY5" fmla="*/ 2676525 h 3330725"/>
              <a:gd name="connsiteX0" fmla="*/ 2611430 w 2739423"/>
              <a:gd name="connsiteY0" fmla="*/ 2433637 h 3330725"/>
              <a:gd name="connsiteX1" fmla="*/ 2363780 w 2739423"/>
              <a:gd name="connsiteY1" fmla="*/ 1471613 h 3330725"/>
              <a:gd name="connsiteX2" fmla="*/ 11106 w 2739423"/>
              <a:gd name="connsiteY2" fmla="*/ 0 h 3330725"/>
              <a:gd name="connsiteX3" fmla="*/ 20630 w 2739423"/>
              <a:gd name="connsiteY3" fmla="*/ 2762250 h 3330725"/>
              <a:gd name="connsiteX4" fmla="*/ 1330318 w 2739423"/>
              <a:gd name="connsiteY4" fmla="*/ 2619375 h 3330725"/>
              <a:gd name="connsiteX5" fmla="*/ 592130 w 2739423"/>
              <a:gd name="connsiteY5" fmla="*/ 2676525 h 3330725"/>
              <a:gd name="connsiteX0" fmla="*/ 1720843 w 2416899"/>
              <a:gd name="connsiteY0" fmla="*/ 2462212 h 3330725"/>
              <a:gd name="connsiteX1" fmla="*/ 2363780 w 2416899"/>
              <a:gd name="connsiteY1" fmla="*/ 1471613 h 3330725"/>
              <a:gd name="connsiteX2" fmla="*/ 11106 w 2416899"/>
              <a:gd name="connsiteY2" fmla="*/ 0 h 3330725"/>
              <a:gd name="connsiteX3" fmla="*/ 20630 w 2416899"/>
              <a:gd name="connsiteY3" fmla="*/ 2762250 h 3330725"/>
              <a:gd name="connsiteX4" fmla="*/ 1330318 w 2416899"/>
              <a:gd name="connsiteY4" fmla="*/ 2619375 h 3330725"/>
              <a:gd name="connsiteX5" fmla="*/ 592130 w 2416899"/>
              <a:gd name="connsiteY5" fmla="*/ 2676525 h 3330725"/>
              <a:gd name="connsiteX0" fmla="*/ 1720843 w 2450337"/>
              <a:gd name="connsiteY0" fmla="*/ 2462212 h 3330725"/>
              <a:gd name="connsiteX1" fmla="*/ 1920867 w 2450337"/>
              <a:gd name="connsiteY1" fmla="*/ 2309813 h 3330725"/>
              <a:gd name="connsiteX2" fmla="*/ 2363780 w 2450337"/>
              <a:gd name="connsiteY2" fmla="*/ 1471613 h 3330725"/>
              <a:gd name="connsiteX3" fmla="*/ 11106 w 2450337"/>
              <a:gd name="connsiteY3" fmla="*/ 0 h 3330725"/>
              <a:gd name="connsiteX4" fmla="*/ 20630 w 2450337"/>
              <a:gd name="connsiteY4" fmla="*/ 2762250 h 3330725"/>
              <a:gd name="connsiteX5" fmla="*/ 1330318 w 2450337"/>
              <a:gd name="connsiteY5" fmla="*/ 2619375 h 3330725"/>
              <a:gd name="connsiteX6" fmla="*/ 592130 w 2450337"/>
              <a:gd name="connsiteY6" fmla="*/ 2676525 h 3330725"/>
              <a:gd name="connsiteX0" fmla="*/ 2201855 w 2450337"/>
              <a:gd name="connsiteY0" fmla="*/ 1947862 h 3330725"/>
              <a:gd name="connsiteX1" fmla="*/ 1920867 w 2450337"/>
              <a:gd name="connsiteY1" fmla="*/ 2309813 h 3330725"/>
              <a:gd name="connsiteX2" fmla="*/ 2363780 w 2450337"/>
              <a:gd name="connsiteY2" fmla="*/ 1471613 h 3330725"/>
              <a:gd name="connsiteX3" fmla="*/ 11106 w 2450337"/>
              <a:gd name="connsiteY3" fmla="*/ 0 h 3330725"/>
              <a:gd name="connsiteX4" fmla="*/ 20630 w 2450337"/>
              <a:gd name="connsiteY4" fmla="*/ 2762250 h 3330725"/>
              <a:gd name="connsiteX5" fmla="*/ 1330318 w 2450337"/>
              <a:gd name="connsiteY5" fmla="*/ 2619375 h 3330725"/>
              <a:gd name="connsiteX6" fmla="*/ 592130 w 2450337"/>
              <a:gd name="connsiteY6" fmla="*/ 2676525 h 3330725"/>
              <a:gd name="connsiteX0" fmla="*/ 2201855 w 2420945"/>
              <a:gd name="connsiteY0" fmla="*/ 1947862 h 3330725"/>
              <a:gd name="connsiteX1" fmla="*/ 1697030 w 2420945"/>
              <a:gd name="connsiteY1" fmla="*/ 2419350 h 3330725"/>
              <a:gd name="connsiteX2" fmla="*/ 2363780 w 2420945"/>
              <a:gd name="connsiteY2" fmla="*/ 1471613 h 3330725"/>
              <a:gd name="connsiteX3" fmla="*/ 11106 w 2420945"/>
              <a:gd name="connsiteY3" fmla="*/ 0 h 3330725"/>
              <a:gd name="connsiteX4" fmla="*/ 20630 w 2420945"/>
              <a:gd name="connsiteY4" fmla="*/ 2762250 h 3330725"/>
              <a:gd name="connsiteX5" fmla="*/ 1330318 w 2420945"/>
              <a:gd name="connsiteY5" fmla="*/ 2619375 h 3330725"/>
              <a:gd name="connsiteX6" fmla="*/ 592130 w 2420945"/>
              <a:gd name="connsiteY6" fmla="*/ 2676525 h 3330725"/>
              <a:gd name="connsiteX0" fmla="*/ 2201855 w 2420945"/>
              <a:gd name="connsiteY0" fmla="*/ 1947862 h 3330725"/>
              <a:gd name="connsiteX1" fmla="*/ 1697030 w 2420945"/>
              <a:gd name="connsiteY1" fmla="*/ 2419350 h 3330725"/>
              <a:gd name="connsiteX2" fmla="*/ 2363780 w 2420945"/>
              <a:gd name="connsiteY2" fmla="*/ 1471613 h 3330725"/>
              <a:gd name="connsiteX3" fmla="*/ 11106 w 2420945"/>
              <a:gd name="connsiteY3" fmla="*/ 0 h 3330725"/>
              <a:gd name="connsiteX4" fmla="*/ 20630 w 2420945"/>
              <a:gd name="connsiteY4" fmla="*/ 2762250 h 3330725"/>
              <a:gd name="connsiteX5" fmla="*/ 1330318 w 2420945"/>
              <a:gd name="connsiteY5" fmla="*/ 2619375 h 3330725"/>
              <a:gd name="connsiteX6" fmla="*/ 592130 w 2420945"/>
              <a:gd name="connsiteY6" fmla="*/ 2676525 h 3330725"/>
              <a:gd name="connsiteX0" fmla="*/ 2201855 w 2420842"/>
              <a:gd name="connsiteY0" fmla="*/ 1947862 h 3330725"/>
              <a:gd name="connsiteX1" fmla="*/ 1697030 w 2420842"/>
              <a:gd name="connsiteY1" fmla="*/ 2419350 h 3330725"/>
              <a:gd name="connsiteX2" fmla="*/ 2363780 w 2420842"/>
              <a:gd name="connsiteY2" fmla="*/ 1471613 h 3330725"/>
              <a:gd name="connsiteX3" fmla="*/ 11106 w 2420842"/>
              <a:gd name="connsiteY3" fmla="*/ 0 h 3330725"/>
              <a:gd name="connsiteX4" fmla="*/ 20630 w 2420842"/>
              <a:gd name="connsiteY4" fmla="*/ 2762250 h 3330725"/>
              <a:gd name="connsiteX5" fmla="*/ 1330318 w 2420842"/>
              <a:gd name="connsiteY5" fmla="*/ 2619375 h 3330725"/>
              <a:gd name="connsiteX6" fmla="*/ 592130 w 2420842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21624"/>
              <a:gd name="connsiteY0" fmla="*/ 1947862 h 3330725"/>
              <a:gd name="connsiteX1" fmla="*/ 1697030 w 2421624"/>
              <a:gd name="connsiteY1" fmla="*/ 2419350 h 3330725"/>
              <a:gd name="connsiteX2" fmla="*/ 2368542 w 2421624"/>
              <a:gd name="connsiteY2" fmla="*/ 1543051 h 3330725"/>
              <a:gd name="connsiteX3" fmla="*/ 11106 w 2421624"/>
              <a:gd name="connsiteY3" fmla="*/ 0 h 3330725"/>
              <a:gd name="connsiteX4" fmla="*/ 20630 w 2421624"/>
              <a:gd name="connsiteY4" fmla="*/ 2762250 h 3330725"/>
              <a:gd name="connsiteX5" fmla="*/ 1330318 w 2421624"/>
              <a:gd name="connsiteY5" fmla="*/ 2619375 h 3330725"/>
              <a:gd name="connsiteX6" fmla="*/ 592130 w 2421624"/>
              <a:gd name="connsiteY6" fmla="*/ 2676525 h 3330725"/>
              <a:gd name="connsiteX0" fmla="*/ 2201855 w 2528343"/>
              <a:gd name="connsiteY0" fmla="*/ 1947862 h 3330725"/>
              <a:gd name="connsiteX1" fmla="*/ 1697030 w 2528343"/>
              <a:gd name="connsiteY1" fmla="*/ 2419350 h 3330725"/>
              <a:gd name="connsiteX2" fmla="*/ 2368542 w 2528343"/>
              <a:gd name="connsiteY2" fmla="*/ 1543051 h 3330725"/>
              <a:gd name="connsiteX3" fmla="*/ 11106 w 2528343"/>
              <a:gd name="connsiteY3" fmla="*/ 0 h 3330725"/>
              <a:gd name="connsiteX4" fmla="*/ 20630 w 2528343"/>
              <a:gd name="connsiteY4" fmla="*/ 2762250 h 3330725"/>
              <a:gd name="connsiteX5" fmla="*/ 1330318 w 2528343"/>
              <a:gd name="connsiteY5" fmla="*/ 2619375 h 3330725"/>
              <a:gd name="connsiteX6" fmla="*/ 592130 w 2528343"/>
              <a:gd name="connsiteY6" fmla="*/ 2676525 h 3330725"/>
              <a:gd name="connsiteX0" fmla="*/ 2201855 w 2528343"/>
              <a:gd name="connsiteY0" fmla="*/ 1947862 h 3330725"/>
              <a:gd name="connsiteX1" fmla="*/ 1697030 w 2528343"/>
              <a:gd name="connsiteY1" fmla="*/ 2419350 h 3330725"/>
              <a:gd name="connsiteX2" fmla="*/ 2368542 w 2528343"/>
              <a:gd name="connsiteY2" fmla="*/ 1543051 h 3330725"/>
              <a:gd name="connsiteX3" fmla="*/ 11106 w 2528343"/>
              <a:gd name="connsiteY3" fmla="*/ 0 h 3330725"/>
              <a:gd name="connsiteX4" fmla="*/ 20630 w 2528343"/>
              <a:gd name="connsiteY4" fmla="*/ 2762250 h 3330725"/>
              <a:gd name="connsiteX5" fmla="*/ 1330318 w 2528343"/>
              <a:gd name="connsiteY5" fmla="*/ 2619375 h 3330725"/>
              <a:gd name="connsiteX6" fmla="*/ 592130 w 2528343"/>
              <a:gd name="connsiteY6" fmla="*/ 2676525 h 3330725"/>
              <a:gd name="connsiteX0" fmla="*/ 2201855 w 2529128"/>
              <a:gd name="connsiteY0" fmla="*/ 1947862 h 3330725"/>
              <a:gd name="connsiteX1" fmla="*/ 1697030 w 2529128"/>
              <a:gd name="connsiteY1" fmla="*/ 2419350 h 3330725"/>
              <a:gd name="connsiteX2" fmla="*/ 2368542 w 2529128"/>
              <a:gd name="connsiteY2" fmla="*/ 1543051 h 3330725"/>
              <a:gd name="connsiteX3" fmla="*/ 11106 w 2529128"/>
              <a:gd name="connsiteY3" fmla="*/ 0 h 3330725"/>
              <a:gd name="connsiteX4" fmla="*/ 20630 w 2529128"/>
              <a:gd name="connsiteY4" fmla="*/ 2762250 h 3330725"/>
              <a:gd name="connsiteX5" fmla="*/ 1330318 w 2529128"/>
              <a:gd name="connsiteY5" fmla="*/ 2619375 h 3330725"/>
              <a:gd name="connsiteX6" fmla="*/ 592130 w 2529128"/>
              <a:gd name="connsiteY6" fmla="*/ 2676525 h 3330725"/>
              <a:gd name="connsiteX0" fmla="*/ 2201855 w 2562232"/>
              <a:gd name="connsiteY0" fmla="*/ 1947862 h 3330725"/>
              <a:gd name="connsiteX1" fmla="*/ 1697030 w 2562232"/>
              <a:gd name="connsiteY1" fmla="*/ 2419350 h 3330725"/>
              <a:gd name="connsiteX2" fmla="*/ 2368542 w 2562232"/>
              <a:gd name="connsiteY2" fmla="*/ 1543051 h 3330725"/>
              <a:gd name="connsiteX3" fmla="*/ 11106 w 2562232"/>
              <a:gd name="connsiteY3" fmla="*/ 0 h 3330725"/>
              <a:gd name="connsiteX4" fmla="*/ 20630 w 2562232"/>
              <a:gd name="connsiteY4" fmla="*/ 2762250 h 3330725"/>
              <a:gd name="connsiteX5" fmla="*/ 1330318 w 2562232"/>
              <a:gd name="connsiteY5" fmla="*/ 2619375 h 3330725"/>
              <a:gd name="connsiteX6" fmla="*/ 592130 w 2562232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7162 w 2557539"/>
              <a:gd name="connsiteY0" fmla="*/ 1947862 h 2917632"/>
              <a:gd name="connsiteX1" fmla="*/ 1692337 w 2557539"/>
              <a:gd name="connsiteY1" fmla="*/ 2419350 h 2917632"/>
              <a:gd name="connsiteX2" fmla="*/ 2363849 w 2557539"/>
              <a:gd name="connsiteY2" fmla="*/ 1543051 h 2917632"/>
              <a:gd name="connsiteX3" fmla="*/ 6413 w 2557539"/>
              <a:gd name="connsiteY3" fmla="*/ 0 h 2917632"/>
              <a:gd name="connsiteX4" fmla="*/ 2555 w 2557539"/>
              <a:gd name="connsiteY4" fmla="*/ 2592751 h 2917632"/>
              <a:gd name="connsiteX5" fmla="*/ 1325625 w 2557539"/>
              <a:gd name="connsiteY5" fmla="*/ 2619375 h 2917632"/>
              <a:gd name="connsiteX6" fmla="*/ 587437 w 2557539"/>
              <a:gd name="connsiteY6" fmla="*/ 2676525 h 2917632"/>
              <a:gd name="connsiteX0" fmla="*/ 2194683 w 2555060"/>
              <a:gd name="connsiteY0" fmla="*/ 1947862 h 2917664"/>
              <a:gd name="connsiteX1" fmla="*/ 1689858 w 2555060"/>
              <a:gd name="connsiteY1" fmla="*/ 2419350 h 2917664"/>
              <a:gd name="connsiteX2" fmla="*/ 2361370 w 2555060"/>
              <a:gd name="connsiteY2" fmla="*/ 1543051 h 2917664"/>
              <a:gd name="connsiteX3" fmla="*/ 3934 w 2555060"/>
              <a:gd name="connsiteY3" fmla="*/ 0 h 2917664"/>
              <a:gd name="connsiteX4" fmla="*/ 76 w 2555060"/>
              <a:gd name="connsiteY4" fmla="*/ 2592751 h 2917664"/>
              <a:gd name="connsiteX5" fmla="*/ 1323146 w 2555060"/>
              <a:gd name="connsiteY5" fmla="*/ 2619375 h 2917664"/>
              <a:gd name="connsiteX6" fmla="*/ 584958 w 2555060"/>
              <a:gd name="connsiteY6" fmla="*/ 2676525 h 2917664"/>
              <a:gd name="connsiteX0" fmla="*/ 2194683 w 2555060"/>
              <a:gd name="connsiteY0" fmla="*/ 1947862 h 2917701"/>
              <a:gd name="connsiteX1" fmla="*/ 1689858 w 2555060"/>
              <a:gd name="connsiteY1" fmla="*/ 2419350 h 2917701"/>
              <a:gd name="connsiteX2" fmla="*/ 2361370 w 2555060"/>
              <a:gd name="connsiteY2" fmla="*/ 1543051 h 2917701"/>
              <a:gd name="connsiteX3" fmla="*/ 3934 w 2555060"/>
              <a:gd name="connsiteY3" fmla="*/ 0 h 2917701"/>
              <a:gd name="connsiteX4" fmla="*/ 76 w 2555060"/>
              <a:gd name="connsiteY4" fmla="*/ 2592751 h 2917701"/>
              <a:gd name="connsiteX5" fmla="*/ 1323146 w 2555060"/>
              <a:gd name="connsiteY5" fmla="*/ 2619375 h 2917701"/>
              <a:gd name="connsiteX6" fmla="*/ 584958 w 2555060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278766"/>
              <a:gd name="connsiteY0" fmla="*/ 1947862 h 2917701"/>
              <a:gd name="connsiteX1" fmla="*/ 1685924 w 2278766"/>
              <a:gd name="connsiteY1" fmla="*/ 2419350 h 2917701"/>
              <a:gd name="connsiteX2" fmla="*/ 2093911 w 2278766"/>
              <a:gd name="connsiteY2" fmla="*/ 1358901 h 2917701"/>
              <a:gd name="connsiteX3" fmla="*/ 0 w 2278766"/>
              <a:gd name="connsiteY3" fmla="*/ 0 h 2917701"/>
              <a:gd name="connsiteX4" fmla="*/ 603 w 2278766"/>
              <a:gd name="connsiteY4" fmla="*/ 2592751 h 2917701"/>
              <a:gd name="connsiteX5" fmla="*/ 1319212 w 2278766"/>
              <a:gd name="connsiteY5" fmla="*/ 2619375 h 2917701"/>
              <a:gd name="connsiteX6" fmla="*/ 581024 w 2278766"/>
              <a:gd name="connsiteY6" fmla="*/ 2676525 h 2917701"/>
              <a:gd name="connsiteX0" fmla="*/ 2190749 w 2303219"/>
              <a:gd name="connsiteY0" fmla="*/ 1947862 h 2917701"/>
              <a:gd name="connsiteX1" fmla="*/ 1685924 w 2303219"/>
              <a:gd name="connsiteY1" fmla="*/ 2419350 h 2917701"/>
              <a:gd name="connsiteX2" fmla="*/ 2093911 w 2303219"/>
              <a:gd name="connsiteY2" fmla="*/ 1358901 h 2917701"/>
              <a:gd name="connsiteX3" fmla="*/ 0 w 2303219"/>
              <a:gd name="connsiteY3" fmla="*/ 0 h 2917701"/>
              <a:gd name="connsiteX4" fmla="*/ 603 w 2303219"/>
              <a:gd name="connsiteY4" fmla="*/ 2592751 h 2917701"/>
              <a:gd name="connsiteX5" fmla="*/ 1319212 w 2303219"/>
              <a:gd name="connsiteY5" fmla="*/ 2619375 h 2917701"/>
              <a:gd name="connsiteX6" fmla="*/ 581024 w 2303219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49376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3501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4450"/>
              <a:gd name="connsiteY0" fmla="*/ 1947862 h 2917701"/>
              <a:gd name="connsiteX1" fmla="*/ 1685924 w 2314450"/>
              <a:gd name="connsiteY1" fmla="*/ 2419350 h 2917701"/>
              <a:gd name="connsiteX2" fmla="*/ 2106611 w 2314450"/>
              <a:gd name="connsiteY2" fmla="*/ 1330326 h 2917701"/>
              <a:gd name="connsiteX3" fmla="*/ 0 w 2314450"/>
              <a:gd name="connsiteY3" fmla="*/ 0 h 2917701"/>
              <a:gd name="connsiteX4" fmla="*/ 603 w 2314450"/>
              <a:gd name="connsiteY4" fmla="*/ 2592751 h 2917701"/>
              <a:gd name="connsiteX5" fmla="*/ 1319212 w 2314450"/>
              <a:gd name="connsiteY5" fmla="*/ 2619375 h 2917701"/>
              <a:gd name="connsiteX6" fmla="*/ 581024 w 231445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0326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3501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4780"/>
              <a:gd name="connsiteY0" fmla="*/ 1947862 h 2917701"/>
              <a:gd name="connsiteX1" fmla="*/ 1685924 w 2314780"/>
              <a:gd name="connsiteY1" fmla="*/ 2419350 h 2917701"/>
              <a:gd name="connsiteX2" fmla="*/ 2103436 w 2314780"/>
              <a:gd name="connsiteY2" fmla="*/ 1333501 h 2917701"/>
              <a:gd name="connsiteX3" fmla="*/ 0 w 2314780"/>
              <a:gd name="connsiteY3" fmla="*/ 0 h 2917701"/>
              <a:gd name="connsiteX4" fmla="*/ 603 w 2314780"/>
              <a:gd name="connsiteY4" fmla="*/ 2592751 h 2917701"/>
              <a:gd name="connsiteX5" fmla="*/ 1319212 w 2314780"/>
              <a:gd name="connsiteY5" fmla="*/ 2619375 h 2917701"/>
              <a:gd name="connsiteX6" fmla="*/ 581024 w 2314780"/>
              <a:gd name="connsiteY6" fmla="*/ 2676525 h 2917701"/>
              <a:gd name="connsiteX0" fmla="*/ 2190749 w 2314780"/>
              <a:gd name="connsiteY0" fmla="*/ 1947862 h 2898204"/>
              <a:gd name="connsiteX1" fmla="*/ 1685924 w 2314780"/>
              <a:gd name="connsiteY1" fmla="*/ 2419350 h 2898204"/>
              <a:gd name="connsiteX2" fmla="*/ 2103436 w 2314780"/>
              <a:gd name="connsiteY2" fmla="*/ 1333501 h 2898204"/>
              <a:gd name="connsiteX3" fmla="*/ 0 w 2314780"/>
              <a:gd name="connsiteY3" fmla="*/ 0 h 2898204"/>
              <a:gd name="connsiteX4" fmla="*/ 3778 w 2314780"/>
              <a:gd name="connsiteY4" fmla="*/ 2567351 h 2898204"/>
              <a:gd name="connsiteX5" fmla="*/ 1319212 w 2314780"/>
              <a:gd name="connsiteY5" fmla="*/ 2619375 h 2898204"/>
              <a:gd name="connsiteX6" fmla="*/ 581024 w 2314780"/>
              <a:gd name="connsiteY6" fmla="*/ 2676525 h 2898204"/>
              <a:gd name="connsiteX0" fmla="*/ 2190749 w 2314780"/>
              <a:gd name="connsiteY0" fmla="*/ 1947862 h 2890950"/>
              <a:gd name="connsiteX1" fmla="*/ 1685924 w 2314780"/>
              <a:gd name="connsiteY1" fmla="*/ 2419350 h 2890950"/>
              <a:gd name="connsiteX2" fmla="*/ 2103436 w 2314780"/>
              <a:gd name="connsiteY2" fmla="*/ 1333501 h 2890950"/>
              <a:gd name="connsiteX3" fmla="*/ 0 w 2314780"/>
              <a:gd name="connsiteY3" fmla="*/ 0 h 2890950"/>
              <a:gd name="connsiteX4" fmla="*/ 3778 w 2314780"/>
              <a:gd name="connsiteY4" fmla="*/ 2557826 h 2890950"/>
              <a:gd name="connsiteX5" fmla="*/ 1319212 w 2314780"/>
              <a:gd name="connsiteY5" fmla="*/ 2619375 h 2890950"/>
              <a:gd name="connsiteX6" fmla="*/ 581024 w 2314780"/>
              <a:gd name="connsiteY6" fmla="*/ 2676525 h 2890950"/>
              <a:gd name="connsiteX0" fmla="*/ 2190749 w 2314780"/>
              <a:gd name="connsiteY0" fmla="*/ 1947862 h 2874151"/>
              <a:gd name="connsiteX1" fmla="*/ 1685924 w 2314780"/>
              <a:gd name="connsiteY1" fmla="*/ 2419350 h 2874151"/>
              <a:gd name="connsiteX2" fmla="*/ 2103436 w 2314780"/>
              <a:gd name="connsiteY2" fmla="*/ 1333501 h 2874151"/>
              <a:gd name="connsiteX3" fmla="*/ 0 w 2314780"/>
              <a:gd name="connsiteY3" fmla="*/ 0 h 2874151"/>
              <a:gd name="connsiteX4" fmla="*/ 603 w 2314780"/>
              <a:gd name="connsiteY4" fmla="*/ 2535601 h 2874151"/>
              <a:gd name="connsiteX5" fmla="*/ 1319212 w 2314780"/>
              <a:gd name="connsiteY5" fmla="*/ 2619375 h 2874151"/>
              <a:gd name="connsiteX6" fmla="*/ 581024 w 2314780"/>
              <a:gd name="connsiteY6" fmla="*/ 2676525 h 2874151"/>
              <a:gd name="connsiteX0" fmla="*/ 2196613 w 2320644"/>
              <a:gd name="connsiteY0" fmla="*/ 1947862 h 2881329"/>
              <a:gd name="connsiteX1" fmla="*/ 1691788 w 2320644"/>
              <a:gd name="connsiteY1" fmla="*/ 2419350 h 2881329"/>
              <a:gd name="connsiteX2" fmla="*/ 2109300 w 2320644"/>
              <a:gd name="connsiteY2" fmla="*/ 1333501 h 2881329"/>
              <a:gd name="connsiteX3" fmla="*/ 5864 w 2320644"/>
              <a:gd name="connsiteY3" fmla="*/ 0 h 2881329"/>
              <a:gd name="connsiteX4" fmla="*/ 117 w 2320644"/>
              <a:gd name="connsiteY4" fmla="*/ 2545126 h 2881329"/>
              <a:gd name="connsiteX5" fmla="*/ 1325076 w 2320644"/>
              <a:gd name="connsiteY5" fmla="*/ 2619375 h 2881329"/>
              <a:gd name="connsiteX6" fmla="*/ 586888 w 2320644"/>
              <a:gd name="connsiteY6" fmla="*/ 2676525 h 2881329"/>
              <a:gd name="connsiteX0" fmla="*/ 2190749 w 2314780"/>
              <a:gd name="connsiteY0" fmla="*/ 1947862 h 2883728"/>
              <a:gd name="connsiteX1" fmla="*/ 1685924 w 2314780"/>
              <a:gd name="connsiteY1" fmla="*/ 2419350 h 2883728"/>
              <a:gd name="connsiteX2" fmla="*/ 2103436 w 2314780"/>
              <a:gd name="connsiteY2" fmla="*/ 1333501 h 2883728"/>
              <a:gd name="connsiteX3" fmla="*/ 0 w 2314780"/>
              <a:gd name="connsiteY3" fmla="*/ 0 h 2883728"/>
              <a:gd name="connsiteX4" fmla="*/ 603 w 2314780"/>
              <a:gd name="connsiteY4" fmla="*/ 2548301 h 2883728"/>
              <a:gd name="connsiteX5" fmla="*/ 1319212 w 2314780"/>
              <a:gd name="connsiteY5" fmla="*/ 2619375 h 2883728"/>
              <a:gd name="connsiteX6" fmla="*/ 581024 w 2314780"/>
              <a:gd name="connsiteY6" fmla="*/ 2676525 h 2883728"/>
              <a:gd name="connsiteX0" fmla="*/ 2191130 w 2315161"/>
              <a:gd name="connsiteY0" fmla="*/ 1947862 h 2883728"/>
              <a:gd name="connsiteX1" fmla="*/ 1686305 w 2315161"/>
              <a:gd name="connsiteY1" fmla="*/ 2419350 h 2883728"/>
              <a:gd name="connsiteX2" fmla="*/ 2103817 w 2315161"/>
              <a:gd name="connsiteY2" fmla="*/ 1333501 h 2883728"/>
              <a:gd name="connsiteX3" fmla="*/ 381 w 2315161"/>
              <a:gd name="connsiteY3" fmla="*/ 0 h 2883728"/>
              <a:gd name="connsiteX4" fmla="*/ 984 w 2315161"/>
              <a:gd name="connsiteY4" fmla="*/ 2548301 h 2883728"/>
              <a:gd name="connsiteX5" fmla="*/ 1319593 w 2315161"/>
              <a:gd name="connsiteY5" fmla="*/ 2619375 h 2883728"/>
              <a:gd name="connsiteX6" fmla="*/ 581405 w 2315161"/>
              <a:gd name="connsiteY6" fmla="*/ 2676525 h 2883728"/>
              <a:gd name="connsiteX0" fmla="*/ 2286489 w 2410520"/>
              <a:gd name="connsiteY0" fmla="*/ 1947862 h 2753591"/>
              <a:gd name="connsiteX1" fmla="*/ 1781664 w 2410520"/>
              <a:gd name="connsiteY1" fmla="*/ 2419350 h 2753591"/>
              <a:gd name="connsiteX2" fmla="*/ 2199176 w 2410520"/>
              <a:gd name="connsiteY2" fmla="*/ 1333501 h 2753591"/>
              <a:gd name="connsiteX3" fmla="*/ 95740 w 2410520"/>
              <a:gd name="connsiteY3" fmla="*/ 0 h 2753591"/>
              <a:gd name="connsiteX4" fmla="*/ 96343 w 2410520"/>
              <a:gd name="connsiteY4" fmla="*/ 2548301 h 2753591"/>
              <a:gd name="connsiteX5" fmla="*/ 1392727 w 2410520"/>
              <a:gd name="connsiteY5" fmla="*/ 2609850 h 2753591"/>
              <a:gd name="connsiteX6" fmla="*/ 676764 w 2410520"/>
              <a:gd name="connsiteY6" fmla="*/ 2676525 h 2753591"/>
              <a:gd name="connsiteX0" fmla="*/ 2285550 w 2409581"/>
              <a:gd name="connsiteY0" fmla="*/ 1947862 h 2751273"/>
              <a:gd name="connsiteX1" fmla="*/ 1780725 w 2409581"/>
              <a:gd name="connsiteY1" fmla="*/ 2419350 h 2751273"/>
              <a:gd name="connsiteX2" fmla="*/ 2198237 w 2409581"/>
              <a:gd name="connsiteY2" fmla="*/ 1333501 h 2751273"/>
              <a:gd name="connsiteX3" fmla="*/ 94801 w 2409581"/>
              <a:gd name="connsiteY3" fmla="*/ 0 h 2751273"/>
              <a:gd name="connsiteX4" fmla="*/ 95404 w 2409581"/>
              <a:gd name="connsiteY4" fmla="*/ 2548301 h 2751273"/>
              <a:gd name="connsiteX5" fmla="*/ 1379088 w 2409581"/>
              <a:gd name="connsiteY5" fmla="*/ 2603500 h 2751273"/>
              <a:gd name="connsiteX6" fmla="*/ 675825 w 2409581"/>
              <a:gd name="connsiteY6" fmla="*/ 2676525 h 2751273"/>
              <a:gd name="connsiteX0" fmla="*/ 2285784 w 2409815"/>
              <a:gd name="connsiteY0" fmla="*/ 1947862 h 2748987"/>
              <a:gd name="connsiteX1" fmla="*/ 1780959 w 2409815"/>
              <a:gd name="connsiteY1" fmla="*/ 2419350 h 2748987"/>
              <a:gd name="connsiteX2" fmla="*/ 2198471 w 2409815"/>
              <a:gd name="connsiteY2" fmla="*/ 1333501 h 2748987"/>
              <a:gd name="connsiteX3" fmla="*/ 95035 w 2409815"/>
              <a:gd name="connsiteY3" fmla="*/ 0 h 2748987"/>
              <a:gd name="connsiteX4" fmla="*/ 95638 w 2409815"/>
              <a:gd name="connsiteY4" fmla="*/ 2548301 h 2748987"/>
              <a:gd name="connsiteX5" fmla="*/ 1382497 w 2409815"/>
              <a:gd name="connsiteY5" fmla="*/ 2597150 h 2748987"/>
              <a:gd name="connsiteX6" fmla="*/ 676059 w 2409815"/>
              <a:gd name="connsiteY6" fmla="*/ 2676525 h 2748987"/>
              <a:gd name="connsiteX0" fmla="*/ 2286254 w 2410285"/>
              <a:gd name="connsiteY0" fmla="*/ 1947862 h 2748987"/>
              <a:gd name="connsiteX1" fmla="*/ 1781429 w 2410285"/>
              <a:gd name="connsiteY1" fmla="*/ 2419350 h 2748987"/>
              <a:gd name="connsiteX2" fmla="*/ 2198941 w 2410285"/>
              <a:gd name="connsiteY2" fmla="*/ 1333501 h 2748987"/>
              <a:gd name="connsiteX3" fmla="*/ 95505 w 2410285"/>
              <a:gd name="connsiteY3" fmla="*/ 0 h 2748987"/>
              <a:gd name="connsiteX4" fmla="*/ 96108 w 2410285"/>
              <a:gd name="connsiteY4" fmla="*/ 2548301 h 2748987"/>
              <a:gd name="connsiteX5" fmla="*/ 1389317 w 2410285"/>
              <a:gd name="connsiteY5" fmla="*/ 2597150 h 2748987"/>
              <a:gd name="connsiteX6" fmla="*/ 676529 w 2410285"/>
              <a:gd name="connsiteY6" fmla="*/ 2676525 h 2748987"/>
              <a:gd name="connsiteX0" fmla="*/ 2286254 w 2286254"/>
              <a:gd name="connsiteY0" fmla="*/ 1947862 h 2748987"/>
              <a:gd name="connsiteX1" fmla="*/ 1765554 w 2286254"/>
              <a:gd name="connsiteY1" fmla="*/ 2419350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56029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30629 w 2286254"/>
              <a:gd name="connsiteY1" fmla="*/ 242887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887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0840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0840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328941"/>
              <a:gd name="connsiteY0" fmla="*/ 1947862 h 2748987"/>
              <a:gd name="connsiteX1" fmla="*/ 1708404 w 2328941"/>
              <a:gd name="connsiteY1" fmla="*/ 2422525 h 2748987"/>
              <a:gd name="connsiteX2" fmla="*/ 2198941 w 2328941"/>
              <a:gd name="connsiteY2" fmla="*/ 1333501 h 2748987"/>
              <a:gd name="connsiteX3" fmla="*/ 95505 w 2328941"/>
              <a:gd name="connsiteY3" fmla="*/ 0 h 2748987"/>
              <a:gd name="connsiteX4" fmla="*/ 96108 w 2328941"/>
              <a:gd name="connsiteY4" fmla="*/ 2548301 h 2748987"/>
              <a:gd name="connsiteX5" fmla="*/ 1389317 w 2328941"/>
              <a:gd name="connsiteY5" fmla="*/ 2597150 h 2748987"/>
              <a:gd name="connsiteX6" fmla="*/ 676529 w 2328941"/>
              <a:gd name="connsiteY6" fmla="*/ 2676525 h 2748987"/>
              <a:gd name="connsiteX0" fmla="*/ 2286254 w 2310634"/>
              <a:gd name="connsiteY0" fmla="*/ 1947862 h 2748987"/>
              <a:gd name="connsiteX1" fmla="*/ 1708404 w 2310634"/>
              <a:gd name="connsiteY1" fmla="*/ 2422525 h 2748987"/>
              <a:gd name="connsiteX2" fmla="*/ 2205291 w 2310634"/>
              <a:gd name="connsiteY2" fmla="*/ 1327151 h 2748987"/>
              <a:gd name="connsiteX3" fmla="*/ 95505 w 2310634"/>
              <a:gd name="connsiteY3" fmla="*/ 0 h 2748987"/>
              <a:gd name="connsiteX4" fmla="*/ 96108 w 2310634"/>
              <a:gd name="connsiteY4" fmla="*/ 2548301 h 2748987"/>
              <a:gd name="connsiteX5" fmla="*/ 1389317 w 2310634"/>
              <a:gd name="connsiteY5" fmla="*/ 2597150 h 2748987"/>
              <a:gd name="connsiteX6" fmla="*/ 676529 w 2310634"/>
              <a:gd name="connsiteY6" fmla="*/ 2676525 h 2748987"/>
              <a:gd name="connsiteX0" fmla="*/ 2286254 w 2310634"/>
              <a:gd name="connsiteY0" fmla="*/ 1947862 h 2748987"/>
              <a:gd name="connsiteX1" fmla="*/ 1708404 w 2310634"/>
              <a:gd name="connsiteY1" fmla="*/ 2422525 h 2748987"/>
              <a:gd name="connsiteX2" fmla="*/ 2205291 w 2310634"/>
              <a:gd name="connsiteY2" fmla="*/ 1330326 h 2748987"/>
              <a:gd name="connsiteX3" fmla="*/ 95505 w 2310634"/>
              <a:gd name="connsiteY3" fmla="*/ 0 h 2748987"/>
              <a:gd name="connsiteX4" fmla="*/ 96108 w 2310634"/>
              <a:gd name="connsiteY4" fmla="*/ 2548301 h 2748987"/>
              <a:gd name="connsiteX5" fmla="*/ 1389317 w 2310634"/>
              <a:gd name="connsiteY5" fmla="*/ 2597150 h 2748987"/>
              <a:gd name="connsiteX6" fmla="*/ 676529 w 2310634"/>
              <a:gd name="connsiteY6" fmla="*/ 2676525 h 2748987"/>
              <a:gd name="connsiteX0" fmla="*/ 2190864 w 2215244"/>
              <a:gd name="connsiteY0" fmla="*/ 1947862 h 2771494"/>
              <a:gd name="connsiteX1" fmla="*/ 1613014 w 2215244"/>
              <a:gd name="connsiteY1" fmla="*/ 2422525 h 2771494"/>
              <a:gd name="connsiteX2" fmla="*/ 2109901 w 2215244"/>
              <a:gd name="connsiteY2" fmla="*/ 1330326 h 2771494"/>
              <a:gd name="connsiteX3" fmla="*/ 115 w 2215244"/>
              <a:gd name="connsiteY3" fmla="*/ 0 h 2771494"/>
              <a:gd name="connsiteX4" fmla="*/ 718 w 2215244"/>
              <a:gd name="connsiteY4" fmla="*/ 2548301 h 2771494"/>
              <a:gd name="connsiteX5" fmla="*/ 1293927 w 2215244"/>
              <a:gd name="connsiteY5" fmla="*/ 2597150 h 2771494"/>
              <a:gd name="connsiteX6" fmla="*/ 581139 w 2215244"/>
              <a:gd name="connsiteY6" fmla="*/ 2676525 h 2771494"/>
              <a:gd name="connsiteX0" fmla="*/ 2191657 w 2216037"/>
              <a:gd name="connsiteY0" fmla="*/ 1947862 h 3022481"/>
              <a:gd name="connsiteX1" fmla="*/ 1613807 w 2216037"/>
              <a:gd name="connsiteY1" fmla="*/ 2422525 h 3022481"/>
              <a:gd name="connsiteX2" fmla="*/ 2110694 w 2216037"/>
              <a:gd name="connsiteY2" fmla="*/ 1330326 h 3022481"/>
              <a:gd name="connsiteX3" fmla="*/ 908 w 2216037"/>
              <a:gd name="connsiteY3" fmla="*/ 0 h 3022481"/>
              <a:gd name="connsiteX4" fmla="*/ 1511 w 2216037"/>
              <a:gd name="connsiteY4" fmla="*/ 2548301 h 3022481"/>
              <a:gd name="connsiteX5" fmla="*/ 1294720 w 2216037"/>
              <a:gd name="connsiteY5" fmla="*/ 2597150 h 3022481"/>
              <a:gd name="connsiteX6" fmla="*/ 581932 w 2216037"/>
              <a:gd name="connsiteY6" fmla="*/ 2676525 h 3022481"/>
              <a:gd name="connsiteX0" fmla="*/ 1988457 w 2218869"/>
              <a:gd name="connsiteY0" fmla="*/ 1849437 h 3022481"/>
              <a:gd name="connsiteX1" fmla="*/ 1613807 w 2218869"/>
              <a:gd name="connsiteY1" fmla="*/ 2422525 h 3022481"/>
              <a:gd name="connsiteX2" fmla="*/ 2110694 w 2218869"/>
              <a:gd name="connsiteY2" fmla="*/ 1330326 h 3022481"/>
              <a:gd name="connsiteX3" fmla="*/ 908 w 2218869"/>
              <a:gd name="connsiteY3" fmla="*/ 0 h 3022481"/>
              <a:gd name="connsiteX4" fmla="*/ 1511 w 2218869"/>
              <a:gd name="connsiteY4" fmla="*/ 2548301 h 3022481"/>
              <a:gd name="connsiteX5" fmla="*/ 1294720 w 2218869"/>
              <a:gd name="connsiteY5" fmla="*/ 2597150 h 3022481"/>
              <a:gd name="connsiteX6" fmla="*/ 581932 w 2218869"/>
              <a:gd name="connsiteY6" fmla="*/ 2676525 h 3022481"/>
              <a:gd name="connsiteX0" fmla="*/ 2007507 w 2218597"/>
              <a:gd name="connsiteY0" fmla="*/ 1846262 h 3022481"/>
              <a:gd name="connsiteX1" fmla="*/ 1613807 w 2218597"/>
              <a:gd name="connsiteY1" fmla="*/ 2422525 h 3022481"/>
              <a:gd name="connsiteX2" fmla="*/ 2110694 w 2218597"/>
              <a:gd name="connsiteY2" fmla="*/ 1330326 h 3022481"/>
              <a:gd name="connsiteX3" fmla="*/ 908 w 2218597"/>
              <a:gd name="connsiteY3" fmla="*/ 0 h 3022481"/>
              <a:gd name="connsiteX4" fmla="*/ 1511 w 2218597"/>
              <a:gd name="connsiteY4" fmla="*/ 2548301 h 3022481"/>
              <a:gd name="connsiteX5" fmla="*/ 1294720 w 2218597"/>
              <a:gd name="connsiteY5" fmla="*/ 2597150 h 3022481"/>
              <a:gd name="connsiteX6" fmla="*/ 581932 w 2218597"/>
              <a:gd name="connsiteY6" fmla="*/ 2676525 h 3022481"/>
              <a:gd name="connsiteX0" fmla="*/ 2010682 w 2218552"/>
              <a:gd name="connsiteY0" fmla="*/ 1862137 h 3022481"/>
              <a:gd name="connsiteX1" fmla="*/ 1613807 w 2218552"/>
              <a:gd name="connsiteY1" fmla="*/ 2422525 h 3022481"/>
              <a:gd name="connsiteX2" fmla="*/ 2110694 w 2218552"/>
              <a:gd name="connsiteY2" fmla="*/ 1330326 h 3022481"/>
              <a:gd name="connsiteX3" fmla="*/ 908 w 2218552"/>
              <a:gd name="connsiteY3" fmla="*/ 0 h 3022481"/>
              <a:gd name="connsiteX4" fmla="*/ 1511 w 2218552"/>
              <a:gd name="connsiteY4" fmla="*/ 2548301 h 3022481"/>
              <a:gd name="connsiteX5" fmla="*/ 1294720 w 2218552"/>
              <a:gd name="connsiteY5" fmla="*/ 2597150 h 3022481"/>
              <a:gd name="connsiteX6" fmla="*/ 581932 w 2218552"/>
              <a:gd name="connsiteY6" fmla="*/ 2676525 h 3022481"/>
              <a:gd name="connsiteX0" fmla="*/ 2010682 w 2218552"/>
              <a:gd name="connsiteY0" fmla="*/ 1862137 h 3022481"/>
              <a:gd name="connsiteX1" fmla="*/ 1613807 w 2218552"/>
              <a:gd name="connsiteY1" fmla="*/ 2422525 h 3022481"/>
              <a:gd name="connsiteX2" fmla="*/ 2110694 w 2218552"/>
              <a:gd name="connsiteY2" fmla="*/ 1330326 h 3022481"/>
              <a:gd name="connsiteX3" fmla="*/ 908 w 2218552"/>
              <a:gd name="connsiteY3" fmla="*/ 0 h 3022481"/>
              <a:gd name="connsiteX4" fmla="*/ 1511 w 2218552"/>
              <a:gd name="connsiteY4" fmla="*/ 2548301 h 3022481"/>
              <a:gd name="connsiteX5" fmla="*/ 1294720 w 2218552"/>
              <a:gd name="connsiteY5" fmla="*/ 2597150 h 3022481"/>
              <a:gd name="connsiteX6" fmla="*/ 581932 w 2218552"/>
              <a:gd name="connsiteY6" fmla="*/ 2676525 h 3022481"/>
              <a:gd name="connsiteX0" fmla="*/ 2010682 w 2218552"/>
              <a:gd name="connsiteY0" fmla="*/ 1862137 h 3182443"/>
              <a:gd name="connsiteX1" fmla="*/ 1613807 w 2218552"/>
              <a:gd name="connsiteY1" fmla="*/ 2422525 h 3182443"/>
              <a:gd name="connsiteX2" fmla="*/ 2110694 w 2218552"/>
              <a:gd name="connsiteY2" fmla="*/ 1330326 h 3182443"/>
              <a:gd name="connsiteX3" fmla="*/ 908 w 2218552"/>
              <a:gd name="connsiteY3" fmla="*/ 0 h 3182443"/>
              <a:gd name="connsiteX4" fmla="*/ 1511 w 2218552"/>
              <a:gd name="connsiteY4" fmla="*/ 2548301 h 3182443"/>
              <a:gd name="connsiteX5" fmla="*/ 1294720 w 2218552"/>
              <a:gd name="connsiteY5" fmla="*/ 2597150 h 3182443"/>
              <a:gd name="connsiteX6" fmla="*/ 581932 w 2218552"/>
              <a:gd name="connsiteY6" fmla="*/ 2676525 h 3182443"/>
              <a:gd name="connsiteX0" fmla="*/ 2010682 w 2218552"/>
              <a:gd name="connsiteY0" fmla="*/ 1862137 h 3182444"/>
              <a:gd name="connsiteX1" fmla="*/ 1613807 w 2218552"/>
              <a:gd name="connsiteY1" fmla="*/ 2422525 h 3182444"/>
              <a:gd name="connsiteX2" fmla="*/ 2110694 w 2218552"/>
              <a:gd name="connsiteY2" fmla="*/ 1330326 h 3182444"/>
              <a:gd name="connsiteX3" fmla="*/ 908 w 2218552"/>
              <a:gd name="connsiteY3" fmla="*/ 0 h 3182444"/>
              <a:gd name="connsiteX4" fmla="*/ 1511 w 2218552"/>
              <a:gd name="connsiteY4" fmla="*/ 2548301 h 3182444"/>
              <a:gd name="connsiteX5" fmla="*/ 1294720 w 2218552"/>
              <a:gd name="connsiteY5" fmla="*/ 2597150 h 3182444"/>
              <a:gd name="connsiteX6" fmla="*/ 581932 w 2218552"/>
              <a:gd name="connsiteY6" fmla="*/ 2676525 h 3182444"/>
              <a:gd name="connsiteX0" fmla="*/ 2010682 w 2218552"/>
              <a:gd name="connsiteY0" fmla="*/ 1862137 h 3225035"/>
              <a:gd name="connsiteX1" fmla="*/ 1613807 w 2218552"/>
              <a:gd name="connsiteY1" fmla="*/ 2422525 h 3225035"/>
              <a:gd name="connsiteX2" fmla="*/ 2110694 w 2218552"/>
              <a:gd name="connsiteY2" fmla="*/ 1330326 h 3225035"/>
              <a:gd name="connsiteX3" fmla="*/ 908 w 2218552"/>
              <a:gd name="connsiteY3" fmla="*/ 0 h 3225035"/>
              <a:gd name="connsiteX4" fmla="*/ 1511 w 2218552"/>
              <a:gd name="connsiteY4" fmla="*/ 2548301 h 3225035"/>
              <a:gd name="connsiteX5" fmla="*/ 1294720 w 2218552"/>
              <a:gd name="connsiteY5" fmla="*/ 2597150 h 3225035"/>
              <a:gd name="connsiteX6" fmla="*/ 581932 w 2218552"/>
              <a:gd name="connsiteY6" fmla="*/ 2676525 h 3225035"/>
              <a:gd name="connsiteX0" fmla="*/ 2009898 w 2217768"/>
              <a:gd name="connsiteY0" fmla="*/ 1862137 h 3169739"/>
              <a:gd name="connsiteX1" fmla="*/ 1613023 w 2217768"/>
              <a:gd name="connsiteY1" fmla="*/ 2422525 h 3169739"/>
              <a:gd name="connsiteX2" fmla="*/ 2109910 w 2217768"/>
              <a:gd name="connsiteY2" fmla="*/ 1330326 h 3169739"/>
              <a:gd name="connsiteX3" fmla="*/ 124 w 2217768"/>
              <a:gd name="connsiteY3" fmla="*/ 0 h 3169739"/>
              <a:gd name="connsiteX4" fmla="*/ 727 w 2217768"/>
              <a:gd name="connsiteY4" fmla="*/ 2548301 h 3169739"/>
              <a:gd name="connsiteX5" fmla="*/ 1293936 w 2217768"/>
              <a:gd name="connsiteY5" fmla="*/ 2597150 h 3169739"/>
              <a:gd name="connsiteX6" fmla="*/ 581148 w 2217768"/>
              <a:gd name="connsiteY6" fmla="*/ 2676525 h 3169739"/>
              <a:gd name="connsiteX0" fmla="*/ 2009898 w 2217768"/>
              <a:gd name="connsiteY0" fmla="*/ 1862137 h 3192162"/>
              <a:gd name="connsiteX1" fmla="*/ 1613023 w 2217768"/>
              <a:gd name="connsiteY1" fmla="*/ 2422525 h 3192162"/>
              <a:gd name="connsiteX2" fmla="*/ 2109910 w 2217768"/>
              <a:gd name="connsiteY2" fmla="*/ 1330326 h 3192162"/>
              <a:gd name="connsiteX3" fmla="*/ 124 w 2217768"/>
              <a:gd name="connsiteY3" fmla="*/ 0 h 3192162"/>
              <a:gd name="connsiteX4" fmla="*/ 727 w 2217768"/>
              <a:gd name="connsiteY4" fmla="*/ 2548301 h 3192162"/>
              <a:gd name="connsiteX5" fmla="*/ 1293936 w 2217768"/>
              <a:gd name="connsiteY5" fmla="*/ 2597150 h 3192162"/>
              <a:gd name="connsiteX6" fmla="*/ 581148 w 2217768"/>
              <a:gd name="connsiteY6" fmla="*/ 2676525 h 3192162"/>
              <a:gd name="connsiteX0" fmla="*/ 2009898 w 2217768"/>
              <a:gd name="connsiteY0" fmla="*/ 1862137 h 3180914"/>
              <a:gd name="connsiteX1" fmla="*/ 1613023 w 2217768"/>
              <a:gd name="connsiteY1" fmla="*/ 2422525 h 3180914"/>
              <a:gd name="connsiteX2" fmla="*/ 2109910 w 2217768"/>
              <a:gd name="connsiteY2" fmla="*/ 1330326 h 3180914"/>
              <a:gd name="connsiteX3" fmla="*/ 124 w 2217768"/>
              <a:gd name="connsiteY3" fmla="*/ 0 h 3180914"/>
              <a:gd name="connsiteX4" fmla="*/ 727 w 2217768"/>
              <a:gd name="connsiteY4" fmla="*/ 2548301 h 3180914"/>
              <a:gd name="connsiteX5" fmla="*/ 1293936 w 2217768"/>
              <a:gd name="connsiteY5" fmla="*/ 2597150 h 3180914"/>
              <a:gd name="connsiteX6" fmla="*/ 581148 w 2217768"/>
              <a:gd name="connsiteY6" fmla="*/ 2676525 h 3180914"/>
              <a:gd name="connsiteX0" fmla="*/ 2009898 w 2217768"/>
              <a:gd name="connsiteY0" fmla="*/ 1862137 h 3188855"/>
              <a:gd name="connsiteX1" fmla="*/ 1613023 w 2217768"/>
              <a:gd name="connsiteY1" fmla="*/ 2422525 h 3188855"/>
              <a:gd name="connsiteX2" fmla="*/ 2109910 w 2217768"/>
              <a:gd name="connsiteY2" fmla="*/ 1330326 h 3188855"/>
              <a:gd name="connsiteX3" fmla="*/ 124 w 2217768"/>
              <a:gd name="connsiteY3" fmla="*/ 0 h 3188855"/>
              <a:gd name="connsiteX4" fmla="*/ 727 w 2217768"/>
              <a:gd name="connsiteY4" fmla="*/ 2548301 h 3188855"/>
              <a:gd name="connsiteX5" fmla="*/ 1293936 w 2217768"/>
              <a:gd name="connsiteY5" fmla="*/ 2597150 h 3188855"/>
              <a:gd name="connsiteX6" fmla="*/ 581148 w 2217768"/>
              <a:gd name="connsiteY6" fmla="*/ 2676525 h 3188855"/>
              <a:gd name="connsiteX0" fmla="*/ 2009898 w 2217768"/>
              <a:gd name="connsiteY0" fmla="*/ 1862137 h 3198010"/>
              <a:gd name="connsiteX1" fmla="*/ 1613023 w 2217768"/>
              <a:gd name="connsiteY1" fmla="*/ 2422525 h 3198010"/>
              <a:gd name="connsiteX2" fmla="*/ 2109910 w 2217768"/>
              <a:gd name="connsiteY2" fmla="*/ 1330326 h 3198010"/>
              <a:gd name="connsiteX3" fmla="*/ 124 w 2217768"/>
              <a:gd name="connsiteY3" fmla="*/ 0 h 3198010"/>
              <a:gd name="connsiteX4" fmla="*/ 727 w 2217768"/>
              <a:gd name="connsiteY4" fmla="*/ 2548301 h 3198010"/>
              <a:gd name="connsiteX5" fmla="*/ 1293936 w 2217768"/>
              <a:gd name="connsiteY5" fmla="*/ 2597150 h 3198010"/>
              <a:gd name="connsiteX6" fmla="*/ 581148 w 2217768"/>
              <a:gd name="connsiteY6" fmla="*/ 2676525 h 3198010"/>
              <a:gd name="connsiteX0" fmla="*/ 2009898 w 2217768"/>
              <a:gd name="connsiteY0" fmla="*/ 1862137 h 3207246"/>
              <a:gd name="connsiteX1" fmla="*/ 1613023 w 2217768"/>
              <a:gd name="connsiteY1" fmla="*/ 2422525 h 3207246"/>
              <a:gd name="connsiteX2" fmla="*/ 2109910 w 2217768"/>
              <a:gd name="connsiteY2" fmla="*/ 1330326 h 3207246"/>
              <a:gd name="connsiteX3" fmla="*/ 124 w 2217768"/>
              <a:gd name="connsiteY3" fmla="*/ 0 h 3207246"/>
              <a:gd name="connsiteX4" fmla="*/ 727 w 2217768"/>
              <a:gd name="connsiteY4" fmla="*/ 2548301 h 3207246"/>
              <a:gd name="connsiteX5" fmla="*/ 1293936 w 2217768"/>
              <a:gd name="connsiteY5" fmla="*/ 2597150 h 3207246"/>
              <a:gd name="connsiteX6" fmla="*/ 581148 w 2217768"/>
              <a:gd name="connsiteY6" fmla="*/ 2676525 h 3207246"/>
              <a:gd name="connsiteX0" fmla="*/ 2009898 w 2217768"/>
              <a:gd name="connsiteY0" fmla="*/ 1862137 h 3207246"/>
              <a:gd name="connsiteX1" fmla="*/ 1613023 w 2217768"/>
              <a:gd name="connsiteY1" fmla="*/ 2422525 h 3207246"/>
              <a:gd name="connsiteX2" fmla="*/ 2109910 w 2217768"/>
              <a:gd name="connsiteY2" fmla="*/ 1330326 h 3207246"/>
              <a:gd name="connsiteX3" fmla="*/ 124 w 2217768"/>
              <a:gd name="connsiteY3" fmla="*/ 0 h 3207246"/>
              <a:gd name="connsiteX4" fmla="*/ 727 w 2217768"/>
              <a:gd name="connsiteY4" fmla="*/ 2548301 h 3207246"/>
              <a:gd name="connsiteX5" fmla="*/ 1293936 w 2217768"/>
              <a:gd name="connsiteY5" fmla="*/ 2597150 h 3207246"/>
              <a:gd name="connsiteX6" fmla="*/ 581148 w 2217768"/>
              <a:gd name="connsiteY6" fmla="*/ 2676525 h 3207246"/>
              <a:gd name="connsiteX0" fmla="*/ 2009897 w 2217767"/>
              <a:gd name="connsiteY0" fmla="*/ 1862137 h 3190264"/>
              <a:gd name="connsiteX1" fmla="*/ 1613022 w 2217767"/>
              <a:gd name="connsiteY1" fmla="*/ 2422525 h 3190264"/>
              <a:gd name="connsiteX2" fmla="*/ 2109909 w 2217767"/>
              <a:gd name="connsiteY2" fmla="*/ 1330326 h 3190264"/>
              <a:gd name="connsiteX3" fmla="*/ 123 w 2217767"/>
              <a:gd name="connsiteY3" fmla="*/ 0 h 3190264"/>
              <a:gd name="connsiteX4" fmla="*/ 726 w 2217767"/>
              <a:gd name="connsiteY4" fmla="*/ 2548301 h 3190264"/>
              <a:gd name="connsiteX5" fmla="*/ 1293935 w 2217767"/>
              <a:gd name="connsiteY5" fmla="*/ 2597150 h 3190264"/>
              <a:gd name="connsiteX6" fmla="*/ 581147 w 2217767"/>
              <a:gd name="connsiteY6" fmla="*/ 2676525 h 3190264"/>
              <a:gd name="connsiteX0" fmla="*/ 2009897 w 2217767"/>
              <a:gd name="connsiteY0" fmla="*/ 1862137 h 3196306"/>
              <a:gd name="connsiteX1" fmla="*/ 1613022 w 2217767"/>
              <a:gd name="connsiteY1" fmla="*/ 2422525 h 3196306"/>
              <a:gd name="connsiteX2" fmla="*/ 2109909 w 2217767"/>
              <a:gd name="connsiteY2" fmla="*/ 1330326 h 3196306"/>
              <a:gd name="connsiteX3" fmla="*/ 123 w 2217767"/>
              <a:gd name="connsiteY3" fmla="*/ 0 h 3196306"/>
              <a:gd name="connsiteX4" fmla="*/ 726 w 2217767"/>
              <a:gd name="connsiteY4" fmla="*/ 2548301 h 3196306"/>
              <a:gd name="connsiteX5" fmla="*/ 1293935 w 2217767"/>
              <a:gd name="connsiteY5" fmla="*/ 2597150 h 3196306"/>
              <a:gd name="connsiteX6" fmla="*/ 581147 w 2217767"/>
              <a:gd name="connsiteY6" fmla="*/ 2676525 h 3196306"/>
              <a:gd name="connsiteX0" fmla="*/ 2009897 w 2217767"/>
              <a:gd name="connsiteY0" fmla="*/ 1862137 h 3202374"/>
              <a:gd name="connsiteX1" fmla="*/ 1613022 w 2217767"/>
              <a:gd name="connsiteY1" fmla="*/ 2422525 h 3202374"/>
              <a:gd name="connsiteX2" fmla="*/ 2109909 w 2217767"/>
              <a:gd name="connsiteY2" fmla="*/ 1330326 h 3202374"/>
              <a:gd name="connsiteX3" fmla="*/ 123 w 2217767"/>
              <a:gd name="connsiteY3" fmla="*/ 0 h 3202374"/>
              <a:gd name="connsiteX4" fmla="*/ 726 w 2217767"/>
              <a:gd name="connsiteY4" fmla="*/ 2548301 h 3202374"/>
              <a:gd name="connsiteX5" fmla="*/ 1293935 w 2217767"/>
              <a:gd name="connsiteY5" fmla="*/ 2597150 h 3202374"/>
              <a:gd name="connsiteX6" fmla="*/ 581147 w 2217767"/>
              <a:gd name="connsiteY6" fmla="*/ 2676525 h 3202374"/>
              <a:gd name="connsiteX0" fmla="*/ 2009897 w 2217767"/>
              <a:gd name="connsiteY0" fmla="*/ 1862137 h 3198730"/>
              <a:gd name="connsiteX1" fmla="*/ 1613022 w 2217767"/>
              <a:gd name="connsiteY1" fmla="*/ 2422525 h 3198730"/>
              <a:gd name="connsiteX2" fmla="*/ 2109909 w 2217767"/>
              <a:gd name="connsiteY2" fmla="*/ 1330326 h 3198730"/>
              <a:gd name="connsiteX3" fmla="*/ 123 w 2217767"/>
              <a:gd name="connsiteY3" fmla="*/ 0 h 3198730"/>
              <a:gd name="connsiteX4" fmla="*/ 726 w 2217767"/>
              <a:gd name="connsiteY4" fmla="*/ 2548301 h 3198730"/>
              <a:gd name="connsiteX5" fmla="*/ 1293935 w 2217767"/>
              <a:gd name="connsiteY5" fmla="*/ 2597150 h 3198730"/>
              <a:gd name="connsiteX6" fmla="*/ 581147 w 2217767"/>
              <a:gd name="connsiteY6" fmla="*/ 2676525 h 3198730"/>
              <a:gd name="connsiteX0" fmla="*/ 2009897 w 2217767"/>
              <a:gd name="connsiteY0" fmla="*/ 1862137 h 3202374"/>
              <a:gd name="connsiteX1" fmla="*/ 1613022 w 2217767"/>
              <a:gd name="connsiteY1" fmla="*/ 2422525 h 3202374"/>
              <a:gd name="connsiteX2" fmla="*/ 2109909 w 2217767"/>
              <a:gd name="connsiteY2" fmla="*/ 1330326 h 3202374"/>
              <a:gd name="connsiteX3" fmla="*/ 123 w 2217767"/>
              <a:gd name="connsiteY3" fmla="*/ 0 h 3202374"/>
              <a:gd name="connsiteX4" fmla="*/ 726 w 2217767"/>
              <a:gd name="connsiteY4" fmla="*/ 2548301 h 3202374"/>
              <a:gd name="connsiteX5" fmla="*/ 1293935 w 2217767"/>
              <a:gd name="connsiteY5" fmla="*/ 2597150 h 3202374"/>
              <a:gd name="connsiteX6" fmla="*/ 581147 w 2217767"/>
              <a:gd name="connsiteY6" fmla="*/ 2676525 h 3202374"/>
              <a:gd name="connsiteX0" fmla="*/ 2009897 w 2217767"/>
              <a:gd name="connsiteY0" fmla="*/ 1862137 h 2970779"/>
              <a:gd name="connsiteX1" fmla="*/ 1613022 w 2217767"/>
              <a:gd name="connsiteY1" fmla="*/ 2422525 h 2970779"/>
              <a:gd name="connsiteX2" fmla="*/ 2109909 w 2217767"/>
              <a:gd name="connsiteY2" fmla="*/ 1330326 h 2970779"/>
              <a:gd name="connsiteX3" fmla="*/ 123 w 2217767"/>
              <a:gd name="connsiteY3" fmla="*/ 0 h 2970779"/>
              <a:gd name="connsiteX4" fmla="*/ 726 w 2217767"/>
              <a:gd name="connsiteY4" fmla="*/ 2548301 h 2970779"/>
              <a:gd name="connsiteX5" fmla="*/ 1293935 w 2217767"/>
              <a:gd name="connsiteY5" fmla="*/ 2597150 h 2970779"/>
              <a:gd name="connsiteX6" fmla="*/ 654172 w 2217767"/>
              <a:gd name="connsiteY6" fmla="*/ 2590800 h 2970779"/>
              <a:gd name="connsiteX0" fmla="*/ 2009897 w 2217767"/>
              <a:gd name="connsiteY0" fmla="*/ 1862137 h 2998929"/>
              <a:gd name="connsiteX1" fmla="*/ 1613022 w 2217767"/>
              <a:gd name="connsiteY1" fmla="*/ 2422525 h 2998929"/>
              <a:gd name="connsiteX2" fmla="*/ 2109909 w 2217767"/>
              <a:gd name="connsiteY2" fmla="*/ 1330326 h 2998929"/>
              <a:gd name="connsiteX3" fmla="*/ 123 w 2217767"/>
              <a:gd name="connsiteY3" fmla="*/ 0 h 2998929"/>
              <a:gd name="connsiteX4" fmla="*/ 726 w 2217767"/>
              <a:gd name="connsiteY4" fmla="*/ 2548301 h 2998929"/>
              <a:gd name="connsiteX5" fmla="*/ 1293935 w 2217767"/>
              <a:gd name="connsiteY5" fmla="*/ 2597150 h 2998929"/>
              <a:gd name="connsiteX6" fmla="*/ 654172 w 2217767"/>
              <a:gd name="connsiteY6" fmla="*/ 2590800 h 2998929"/>
              <a:gd name="connsiteX0" fmla="*/ 2009897 w 2217767"/>
              <a:gd name="connsiteY0" fmla="*/ 1862137 h 3201000"/>
              <a:gd name="connsiteX1" fmla="*/ 1613022 w 2217767"/>
              <a:gd name="connsiteY1" fmla="*/ 2422525 h 3201000"/>
              <a:gd name="connsiteX2" fmla="*/ 2109909 w 2217767"/>
              <a:gd name="connsiteY2" fmla="*/ 1330326 h 3201000"/>
              <a:gd name="connsiteX3" fmla="*/ 123 w 2217767"/>
              <a:gd name="connsiteY3" fmla="*/ 0 h 3201000"/>
              <a:gd name="connsiteX4" fmla="*/ 726 w 2217767"/>
              <a:gd name="connsiteY4" fmla="*/ 2548301 h 3201000"/>
              <a:gd name="connsiteX5" fmla="*/ 1293935 w 2217767"/>
              <a:gd name="connsiteY5" fmla="*/ 2597150 h 3201000"/>
              <a:gd name="connsiteX6" fmla="*/ 654172 w 2217767"/>
              <a:gd name="connsiteY6" fmla="*/ 2590800 h 3201000"/>
              <a:gd name="connsiteX0" fmla="*/ 2009897 w 2217767"/>
              <a:gd name="connsiteY0" fmla="*/ 1862137 h 3202163"/>
              <a:gd name="connsiteX1" fmla="*/ 1613022 w 2217767"/>
              <a:gd name="connsiteY1" fmla="*/ 2422525 h 3202163"/>
              <a:gd name="connsiteX2" fmla="*/ 2109909 w 2217767"/>
              <a:gd name="connsiteY2" fmla="*/ 1330326 h 3202163"/>
              <a:gd name="connsiteX3" fmla="*/ 123 w 2217767"/>
              <a:gd name="connsiteY3" fmla="*/ 0 h 3202163"/>
              <a:gd name="connsiteX4" fmla="*/ 726 w 2217767"/>
              <a:gd name="connsiteY4" fmla="*/ 2548301 h 3202163"/>
              <a:gd name="connsiteX5" fmla="*/ 1293935 w 2217767"/>
              <a:gd name="connsiteY5" fmla="*/ 2597150 h 3202163"/>
              <a:gd name="connsiteX6" fmla="*/ 654172 w 2217767"/>
              <a:gd name="connsiteY6" fmla="*/ 2590800 h 3202163"/>
              <a:gd name="connsiteX0" fmla="*/ 2009897 w 2217767"/>
              <a:gd name="connsiteY0" fmla="*/ 1862137 h 3198677"/>
              <a:gd name="connsiteX1" fmla="*/ 1613022 w 2217767"/>
              <a:gd name="connsiteY1" fmla="*/ 2422525 h 3198677"/>
              <a:gd name="connsiteX2" fmla="*/ 2109909 w 2217767"/>
              <a:gd name="connsiteY2" fmla="*/ 1330326 h 3198677"/>
              <a:gd name="connsiteX3" fmla="*/ 123 w 2217767"/>
              <a:gd name="connsiteY3" fmla="*/ 0 h 3198677"/>
              <a:gd name="connsiteX4" fmla="*/ 726 w 2217767"/>
              <a:gd name="connsiteY4" fmla="*/ 2548301 h 3198677"/>
              <a:gd name="connsiteX5" fmla="*/ 1293935 w 2217767"/>
              <a:gd name="connsiteY5" fmla="*/ 2597150 h 3198677"/>
              <a:gd name="connsiteX6" fmla="*/ 654172 w 2217767"/>
              <a:gd name="connsiteY6" fmla="*/ 2590800 h 3198677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49"/>
              <a:gd name="connsiteX1" fmla="*/ 1613022 w 2217767"/>
              <a:gd name="connsiteY1" fmla="*/ 2422525 h 3198649"/>
              <a:gd name="connsiteX2" fmla="*/ 2109909 w 2217767"/>
              <a:gd name="connsiteY2" fmla="*/ 1330326 h 3198649"/>
              <a:gd name="connsiteX3" fmla="*/ 123 w 2217767"/>
              <a:gd name="connsiteY3" fmla="*/ 0 h 3198649"/>
              <a:gd name="connsiteX4" fmla="*/ 726 w 2217767"/>
              <a:gd name="connsiteY4" fmla="*/ 2548301 h 3198649"/>
              <a:gd name="connsiteX5" fmla="*/ 1293935 w 2217767"/>
              <a:gd name="connsiteY5" fmla="*/ 2597150 h 3198649"/>
              <a:gd name="connsiteX6" fmla="*/ 654172 w 2217767"/>
              <a:gd name="connsiteY6" fmla="*/ 2590800 h 3198649"/>
              <a:gd name="connsiteX0" fmla="*/ 2009897 w 2217767"/>
              <a:gd name="connsiteY0" fmla="*/ 1862137 h 3198671"/>
              <a:gd name="connsiteX1" fmla="*/ 1613022 w 2217767"/>
              <a:gd name="connsiteY1" fmla="*/ 2422525 h 3198671"/>
              <a:gd name="connsiteX2" fmla="*/ 2109909 w 2217767"/>
              <a:gd name="connsiteY2" fmla="*/ 1330326 h 3198671"/>
              <a:gd name="connsiteX3" fmla="*/ 123 w 2217767"/>
              <a:gd name="connsiteY3" fmla="*/ 0 h 3198671"/>
              <a:gd name="connsiteX4" fmla="*/ 726 w 2217767"/>
              <a:gd name="connsiteY4" fmla="*/ 2548301 h 3198671"/>
              <a:gd name="connsiteX5" fmla="*/ 1293935 w 2217767"/>
              <a:gd name="connsiteY5" fmla="*/ 2597150 h 3198671"/>
              <a:gd name="connsiteX6" fmla="*/ 654172 w 2217767"/>
              <a:gd name="connsiteY6" fmla="*/ 2590800 h 3198671"/>
              <a:gd name="connsiteX0" fmla="*/ 2009897 w 2363753"/>
              <a:gd name="connsiteY0" fmla="*/ 1862137 h 3198671"/>
              <a:gd name="connsiteX1" fmla="*/ 1613022 w 2363753"/>
              <a:gd name="connsiteY1" fmla="*/ 2422525 h 3198671"/>
              <a:gd name="connsiteX2" fmla="*/ 2109909 w 2363753"/>
              <a:gd name="connsiteY2" fmla="*/ 1330326 h 3198671"/>
              <a:gd name="connsiteX3" fmla="*/ 123 w 2363753"/>
              <a:gd name="connsiteY3" fmla="*/ 0 h 3198671"/>
              <a:gd name="connsiteX4" fmla="*/ 726 w 2363753"/>
              <a:gd name="connsiteY4" fmla="*/ 2548301 h 3198671"/>
              <a:gd name="connsiteX5" fmla="*/ 1293935 w 2363753"/>
              <a:gd name="connsiteY5" fmla="*/ 2597150 h 3198671"/>
              <a:gd name="connsiteX6" fmla="*/ 654172 w 2363753"/>
              <a:gd name="connsiteY6" fmla="*/ 2590800 h 3198671"/>
              <a:gd name="connsiteX0" fmla="*/ 2009897 w 2471866"/>
              <a:gd name="connsiteY0" fmla="*/ 1862137 h 3198671"/>
              <a:gd name="connsiteX1" fmla="*/ 1613022 w 2471866"/>
              <a:gd name="connsiteY1" fmla="*/ 2422525 h 3198671"/>
              <a:gd name="connsiteX2" fmla="*/ 2109909 w 2471866"/>
              <a:gd name="connsiteY2" fmla="*/ 1330326 h 3198671"/>
              <a:gd name="connsiteX3" fmla="*/ 123 w 2471866"/>
              <a:gd name="connsiteY3" fmla="*/ 0 h 3198671"/>
              <a:gd name="connsiteX4" fmla="*/ 726 w 2471866"/>
              <a:gd name="connsiteY4" fmla="*/ 2548301 h 3198671"/>
              <a:gd name="connsiteX5" fmla="*/ 1293935 w 2471866"/>
              <a:gd name="connsiteY5" fmla="*/ 2597150 h 3198671"/>
              <a:gd name="connsiteX6" fmla="*/ 654172 w 2471866"/>
              <a:gd name="connsiteY6" fmla="*/ 2590800 h 3198671"/>
              <a:gd name="connsiteX0" fmla="*/ 2009897 w 2475386"/>
              <a:gd name="connsiteY0" fmla="*/ 1862137 h 3198671"/>
              <a:gd name="connsiteX1" fmla="*/ 1613022 w 2475386"/>
              <a:gd name="connsiteY1" fmla="*/ 2422525 h 3198671"/>
              <a:gd name="connsiteX2" fmla="*/ 2109909 w 2475386"/>
              <a:gd name="connsiteY2" fmla="*/ 1330326 h 3198671"/>
              <a:gd name="connsiteX3" fmla="*/ 123 w 2475386"/>
              <a:gd name="connsiteY3" fmla="*/ 0 h 3198671"/>
              <a:gd name="connsiteX4" fmla="*/ 726 w 2475386"/>
              <a:gd name="connsiteY4" fmla="*/ 2548301 h 3198671"/>
              <a:gd name="connsiteX5" fmla="*/ 1293935 w 2475386"/>
              <a:gd name="connsiteY5" fmla="*/ 2597150 h 3198671"/>
              <a:gd name="connsiteX6" fmla="*/ 654172 w 2475386"/>
              <a:gd name="connsiteY6" fmla="*/ 2590800 h 3198671"/>
              <a:gd name="connsiteX0" fmla="*/ 2009897 w 2476806"/>
              <a:gd name="connsiteY0" fmla="*/ 1862137 h 3198671"/>
              <a:gd name="connsiteX1" fmla="*/ 1613022 w 2476806"/>
              <a:gd name="connsiteY1" fmla="*/ 2422525 h 3198671"/>
              <a:gd name="connsiteX2" fmla="*/ 2109909 w 2476806"/>
              <a:gd name="connsiteY2" fmla="*/ 1330326 h 3198671"/>
              <a:gd name="connsiteX3" fmla="*/ 123 w 2476806"/>
              <a:gd name="connsiteY3" fmla="*/ 0 h 3198671"/>
              <a:gd name="connsiteX4" fmla="*/ 726 w 2476806"/>
              <a:gd name="connsiteY4" fmla="*/ 2548301 h 3198671"/>
              <a:gd name="connsiteX5" fmla="*/ 1293935 w 2476806"/>
              <a:gd name="connsiteY5" fmla="*/ 2597150 h 3198671"/>
              <a:gd name="connsiteX6" fmla="*/ 654172 w 2476806"/>
              <a:gd name="connsiteY6" fmla="*/ 2590800 h 3198671"/>
              <a:gd name="connsiteX0" fmla="*/ 2009897 w 2476426"/>
              <a:gd name="connsiteY0" fmla="*/ 1862137 h 3198671"/>
              <a:gd name="connsiteX1" fmla="*/ 1613022 w 2476426"/>
              <a:gd name="connsiteY1" fmla="*/ 2422525 h 3198671"/>
              <a:gd name="connsiteX2" fmla="*/ 2109909 w 2476426"/>
              <a:gd name="connsiteY2" fmla="*/ 1330326 h 3198671"/>
              <a:gd name="connsiteX3" fmla="*/ 123 w 2476426"/>
              <a:gd name="connsiteY3" fmla="*/ 0 h 3198671"/>
              <a:gd name="connsiteX4" fmla="*/ 726 w 2476426"/>
              <a:gd name="connsiteY4" fmla="*/ 2548301 h 3198671"/>
              <a:gd name="connsiteX5" fmla="*/ 1293935 w 2476426"/>
              <a:gd name="connsiteY5" fmla="*/ 2597150 h 3198671"/>
              <a:gd name="connsiteX6" fmla="*/ 654172 w 2476426"/>
              <a:gd name="connsiteY6" fmla="*/ 2590800 h 3198671"/>
              <a:gd name="connsiteX0" fmla="*/ 2009897 w 2475858"/>
              <a:gd name="connsiteY0" fmla="*/ 1862137 h 3198671"/>
              <a:gd name="connsiteX1" fmla="*/ 1613022 w 2475858"/>
              <a:gd name="connsiteY1" fmla="*/ 2422525 h 3198671"/>
              <a:gd name="connsiteX2" fmla="*/ 2109909 w 2475858"/>
              <a:gd name="connsiteY2" fmla="*/ 1330326 h 3198671"/>
              <a:gd name="connsiteX3" fmla="*/ 123 w 2475858"/>
              <a:gd name="connsiteY3" fmla="*/ 0 h 3198671"/>
              <a:gd name="connsiteX4" fmla="*/ 726 w 2475858"/>
              <a:gd name="connsiteY4" fmla="*/ 2548301 h 3198671"/>
              <a:gd name="connsiteX5" fmla="*/ 1293935 w 2475858"/>
              <a:gd name="connsiteY5" fmla="*/ 2597150 h 3198671"/>
              <a:gd name="connsiteX6" fmla="*/ 654172 w 2475858"/>
              <a:gd name="connsiteY6" fmla="*/ 2590800 h 3198671"/>
              <a:gd name="connsiteX0" fmla="*/ 2101281 w 2567242"/>
              <a:gd name="connsiteY0" fmla="*/ 1862137 h 3020044"/>
              <a:gd name="connsiteX1" fmla="*/ 1704406 w 2567242"/>
              <a:gd name="connsiteY1" fmla="*/ 2422525 h 3020044"/>
              <a:gd name="connsiteX2" fmla="*/ 2201293 w 2567242"/>
              <a:gd name="connsiteY2" fmla="*/ 1330326 h 3020044"/>
              <a:gd name="connsiteX3" fmla="*/ 91507 w 2567242"/>
              <a:gd name="connsiteY3" fmla="*/ 0 h 3020044"/>
              <a:gd name="connsiteX4" fmla="*/ 92110 w 2567242"/>
              <a:gd name="connsiteY4" fmla="*/ 2548301 h 3020044"/>
              <a:gd name="connsiteX5" fmla="*/ 1331344 w 2567242"/>
              <a:gd name="connsiteY5" fmla="*/ 2587625 h 3020044"/>
              <a:gd name="connsiteX6" fmla="*/ 745556 w 2567242"/>
              <a:gd name="connsiteY6" fmla="*/ 2590800 h 3020044"/>
              <a:gd name="connsiteX0" fmla="*/ 2009818 w 2475779"/>
              <a:gd name="connsiteY0" fmla="*/ 1862137 h 3195972"/>
              <a:gd name="connsiteX1" fmla="*/ 1612943 w 2475779"/>
              <a:gd name="connsiteY1" fmla="*/ 2422525 h 3195972"/>
              <a:gd name="connsiteX2" fmla="*/ 2109830 w 2475779"/>
              <a:gd name="connsiteY2" fmla="*/ 1330326 h 3195972"/>
              <a:gd name="connsiteX3" fmla="*/ 44 w 2475779"/>
              <a:gd name="connsiteY3" fmla="*/ 0 h 3195972"/>
              <a:gd name="connsiteX4" fmla="*/ 647 w 2475779"/>
              <a:gd name="connsiteY4" fmla="*/ 2548301 h 3195972"/>
              <a:gd name="connsiteX5" fmla="*/ 1239881 w 2475779"/>
              <a:gd name="connsiteY5" fmla="*/ 2587625 h 3195972"/>
              <a:gd name="connsiteX6" fmla="*/ 654093 w 2475779"/>
              <a:gd name="connsiteY6" fmla="*/ 2590800 h 3195972"/>
              <a:gd name="connsiteX0" fmla="*/ 2012307 w 2478268"/>
              <a:gd name="connsiteY0" fmla="*/ 1862137 h 3195948"/>
              <a:gd name="connsiteX1" fmla="*/ 1615432 w 2478268"/>
              <a:gd name="connsiteY1" fmla="*/ 2422525 h 3195948"/>
              <a:gd name="connsiteX2" fmla="*/ 2112319 w 2478268"/>
              <a:gd name="connsiteY2" fmla="*/ 1330326 h 3195948"/>
              <a:gd name="connsiteX3" fmla="*/ 2533 w 2478268"/>
              <a:gd name="connsiteY3" fmla="*/ 0 h 3195948"/>
              <a:gd name="connsiteX4" fmla="*/ 3136 w 2478268"/>
              <a:gd name="connsiteY4" fmla="*/ 2548301 h 3195948"/>
              <a:gd name="connsiteX5" fmla="*/ 1242370 w 2478268"/>
              <a:gd name="connsiteY5" fmla="*/ 2587625 h 3195948"/>
              <a:gd name="connsiteX6" fmla="*/ 656582 w 2478268"/>
              <a:gd name="connsiteY6" fmla="*/ 2590800 h 3195948"/>
              <a:gd name="connsiteX0" fmla="*/ 2012307 w 2478268"/>
              <a:gd name="connsiteY0" fmla="*/ 1862137 h 3195932"/>
              <a:gd name="connsiteX1" fmla="*/ 1615432 w 2478268"/>
              <a:gd name="connsiteY1" fmla="*/ 2422525 h 3195932"/>
              <a:gd name="connsiteX2" fmla="*/ 2112319 w 2478268"/>
              <a:gd name="connsiteY2" fmla="*/ 1330326 h 3195932"/>
              <a:gd name="connsiteX3" fmla="*/ 2533 w 2478268"/>
              <a:gd name="connsiteY3" fmla="*/ 0 h 3195932"/>
              <a:gd name="connsiteX4" fmla="*/ 3136 w 2478268"/>
              <a:gd name="connsiteY4" fmla="*/ 2548301 h 3195932"/>
              <a:gd name="connsiteX5" fmla="*/ 1242370 w 2478268"/>
              <a:gd name="connsiteY5" fmla="*/ 2587625 h 3195932"/>
              <a:gd name="connsiteX6" fmla="*/ 656582 w 2478268"/>
              <a:gd name="connsiteY6" fmla="*/ 2590800 h 3195932"/>
              <a:gd name="connsiteX0" fmla="*/ 2012307 w 2478268"/>
              <a:gd name="connsiteY0" fmla="*/ 1862137 h 3195932"/>
              <a:gd name="connsiteX1" fmla="*/ 1615432 w 2478268"/>
              <a:gd name="connsiteY1" fmla="*/ 2422525 h 3195932"/>
              <a:gd name="connsiteX2" fmla="*/ 2112319 w 2478268"/>
              <a:gd name="connsiteY2" fmla="*/ 1330326 h 3195932"/>
              <a:gd name="connsiteX3" fmla="*/ 2533 w 2478268"/>
              <a:gd name="connsiteY3" fmla="*/ 0 h 3195932"/>
              <a:gd name="connsiteX4" fmla="*/ 3136 w 2478268"/>
              <a:gd name="connsiteY4" fmla="*/ 2548301 h 3195932"/>
              <a:gd name="connsiteX5" fmla="*/ 1242370 w 2478268"/>
              <a:gd name="connsiteY5" fmla="*/ 2587625 h 3195932"/>
              <a:gd name="connsiteX6" fmla="*/ 656582 w 2478268"/>
              <a:gd name="connsiteY6" fmla="*/ 2590800 h 3195932"/>
              <a:gd name="connsiteX0" fmla="*/ 2012307 w 2478268"/>
              <a:gd name="connsiteY0" fmla="*/ 1862137 h 3195940"/>
              <a:gd name="connsiteX1" fmla="*/ 1615432 w 2478268"/>
              <a:gd name="connsiteY1" fmla="*/ 2422525 h 3195940"/>
              <a:gd name="connsiteX2" fmla="*/ 2112319 w 2478268"/>
              <a:gd name="connsiteY2" fmla="*/ 1330326 h 3195940"/>
              <a:gd name="connsiteX3" fmla="*/ 2533 w 2478268"/>
              <a:gd name="connsiteY3" fmla="*/ 0 h 3195940"/>
              <a:gd name="connsiteX4" fmla="*/ 3136 w 2478268"/>
              <a:gd name="connsiteY4" fmla="*/ 2548301 h 3195940"/>
              <a:gd name="connsiteX5" fmla="*/ 1242370 w 2478268"/>
              <a:gd name="connsiteY5" fmla="*/ 2587625 h 3195940"/>
              <a:gd name="connsiteX6" fmla="*/ 656582 w 2478268"/>
              <a:gd name="connsiteY6" fmla="*/ 2590800 h 3195940"/>
              <a:gd name="connsiteX0" fmla="*/ 2096577 w 2562538"/>
              <a:gd name="connsiteY0" fmla="*/ 1862137 h 3022156"/>
              <a:gd name="connsiteX1" fmla="*/ 1699702 w 2562538"/>
              <a:gd name="connsiteY1" fmla="*/ 2422525 h 3022156"/>
              <a:gd name="connsiteX2" fmla="*/ 2196589 w 2562538"/>
              <a:gd name="connsiteY2" fmla="*/ 1330326 h 3022156"/>
              <a:gd name="connsiteX3" fmla="*/ 86803 w 2562538"/>
              <a:gd name="connsiteY3" fmla="*/ 0 h 3022156"/>
              <a:gd name="connsiteX4" fmla="*/ 87406 w 2562538"/>
              <a:gd name="connsiteY4" fmla="*/ 2548301 h 3022156"/>
              <a:gd name="connsiteX5" fmla="*/ 1263140 w 2562538"/>
              <a:gd name="connsiteY5" fmla="*/ 2590800 h 3022156"/>
              <a:gd name="connsiteX6" fmla="*/ 740852 w 2562538"/>
              <a:gd name="connsiteY6" fmla="*/ 2590800 h 3022156"/>
              <a:gd name="connsiteX0" fmla="*/ 2096577 w 2562538"/>
              <a:gd name="connsiteY0" fmla="*/ 1862137 h 2750156"/>
              <a:gd name="connsiteX1" fmla="*/ 1699702 w 2562538"/>
              <a:gd name="connsiteY1" fmla="*/ 2422525 h 2750156"/>
              <a:gd name="connsiteX2" fmla="*/ 2196589 w 2562538"/>
              <a:gd name="connsiteY2" fmla="*/ 1330326 h 2750156"/>
              <a:gd name="connsiteX3" fmla="*/ 86803 w 2562538"/>
              <a:gd name="connsiteY3" fmla="*/ 0 h 2750156"/>
              <a:gd name="connsiteX4" fmla="*/ 87406 w 2562538"/>
              <a:gd name="connsiteY4" fmla="*/ 2548301 h 2750156"/>
              <a:gd name="connsiteX5" fmla="*/ 1263140 w 2562538"/>
              <a:gd name="connsiteY5" fmla="*/ 2590800 h 2750156"/>
              <a:gd name="connsiteX6" fmla="*/ 693227 w 2562538"/>
              <a:gd name="connsiteY6" fmla="*/ 2590800 h 2750156"/>
              <a:gd name="connsiteX0" fmla="*/ 2010135 w 2476096"/>
              <a:gd name="connsiteY0" fmla="*/ 1862137 h 2970016"/>
              <a:gd name="connsiteX1" fmla="*/ 1613260 w 2476096"/>
              <a:gd name="connsiteY1" fmla="*/ 2422525 h 2970016"/>
              <a:gd name="connsiteX2" fmla="*/ 2110147 w 2476096"/>
              <a:gd name="connsiteY2" fmla="*/ 1330326 h 2970016"/>
              <a:gd name="connsiteX3" fmla="*/ 361 w 2476096"/>
              <a:gd name="connsiteY3" fmla="*/ 0 h 2970016"/>
              <a:gd name="connsiteX4" fmla="*/ 964 w 2476096"/>
              <a:gd name="connsiteY4" fmla="*/ 2548301 h 2970016"/>
              <a:gd name="connsiteX5" fmla="*/ 1176698 w 2476096"/>
              <a:gd name="connsiteY5" fmla="*/ 2590800 h 2970016"/>
              <a:gd name="connsiteX6" fmla="*/ 606785 w 2476096"/>
              <a:gd name="connsiteY6" fmla="*/ 2590800 h 2970016"/>
              <a:gd name="connsiteX0" fmla="*/ 2010135 w 2476096"/>
              <a:gd name="connsiteY0" fmla="*/ 1862137 h 3193797"/>
              <a:gd name="connsiteX1" fmla="*/ 1613260 w 2476096"/>
              <a:gd name="connsiteY1" fmla="*/ 2422525 h 3193797"/>
              <a:gd name="connsiteX2" fmla="*/ 2110147 w 2476096"/>
              <a:gd name="connsiteY2" fmla="*/ 1330326 h 3193797"/>
              <a:gd name="connsiteX3" fmla="*/ 361 w 2476096"/>
              <a:gd name="connsiteY3" fmla="*/ 0 h 3193797"/>
              <a:gd name="connsiteX4" fmla="*/ 964 w 2476096"/>
              <a:gd name="connsiteY4" fmla="*/ 2548301 h 3193797"/>
              <a:gd name="connsiteX5" fmla="*/ 1176698 w 2476096"/>
              <a:gd name="connsiteY5" fmla="*/ 2590800 h 3193797"/>
              <a:gd name="connsiteX6" fmla="*/ 606785 w 2476096"/>
              <a:gd name="connsiteY6" fmla="*/ 2590800 h 3193797"/>
              <a:gd name="connsiteX0" fmla="*/ 2010135 w 2476096"/>
              <a:gd name="connsiteY0" fmla="*/ 1862137 h 3177801"/>
              <a:gd name="connsiteX1" fmla="*/ 1613260 w 2476096"/>
              <a:gd name="connsiteY1" fmla="*/ 2422525 h 3177801"/>
              <a:gd name="connsiteX2" fmla="*/ 2110147 w 2476096"/>
              <a:gd name="connsiteY2" fmla="*/ 1330326 h 3177801"/>
              <a:gd name="connsiteX3" fmla="*/ 361 w 2476096"/>
              <a:gd name="connsiteY3" fmla="*/ 0 h 3177801"/>
              <a:gd name="connsiteX4" fmla="*/ 964 w 2476096"/>
              <a:gd name="connsiteY4" fmla="*/ 2548301 h 3177801"/>
              <a:gd name="connsiteX5" fmla="*/ 1176698 w 2476096"/>
              <a:gd name="connsiteY5" fmla="*/ 2590800 h 3177801"/>
              <a:gd name="connsiteX6" fmla="*/ 606785 w 2476096"/>
              <a:gd name="connsiteY6" fmla="*/ 2590800 h 3177801"/>
              <a:gd name="connsiteX0" fmla="*/ 2010135 w 2476096"/>
              <a:gd name="connsiteY0" fmla="*/ 1862137 h 3164301"/>
              <a:gd name="connsiteX1" fmla="*/ 1613260 w 2476096"/>
              <a:gd name="connsiteY1" fmla="*/ 2422525 h 3164301"/>
              <a:gd name="connsiteX2" fmla="*/ 2110147 w 2476096"/>
              <a:gd name="connsiteY2" fmla="*/ 1330326 h 3164301"/>
              <a:gd name="connsiteX3" fmla="*/ 361 w 2476096"/>
              <a:gd name="connsiteY3" fmla="*/ 0 h 3164301"/>
              <a:gd name="connsiteX4" fmla="*/ 964 w 2476096"/>
              <a:gd name="connsiteY4" fmla="*/ 2548301 h 3164301"/>
              <a:gd name="connsiteX5" fmla="*/ 1176698 w 2476096"/>
              <a:gd name="connsiteY5" fmla="*/ 2590800 h 3164301"/>
              <a:gd name="connsiteX6" fmla="*/ 606785 w 2476096"/>
              <a:gd name="connsiteY6" fmla="*/ 2590800 h 3164301"/>
              <a:gd name="connsiteX0" fmla="*/ 2010135 w 2476096"/>
              <a:gd name="connsiteY0" fmla="*/ 1862137 h 3159846"/>
              <a:gd name="connsiteX1" fmla="*/ 1613260 w 2476096"/>
              <a:gd name="connsiteY1" fmla="*/ 2422525 h 3159846"/>
              <a:gd name="connsiteX2" fmla="*/ 2110147 w 2476096"/>
              <a:gd name="connsiteY2" fmla="*/ 1330326 h 3159846"/>
              <a:gd name="connsiteX3" fmla="*/ 361 w 2476096"/>
              <a:gd name="connsiteY3" fmla="*/ 0 h 3159846"/>
              <a:gd name="connsiteX4" fmla="*/ 964 w 2476096"/>
              <a:gd name="connsiteY4" fmla="*/ 2548301 h 3159846"/>
              <a:gd name="connsiteX5" fmla="*/ 1176698 w 2476096"/>
              <a:gd name="connsiteY5" fmla="*/ 2590800 h 3159846"/>
              <a:gd name="connsiteX6" fmla="*/ 606785 w 2476096"/>
              <a:gd name="connsiteY6" fmla="*/ 2590800 h 3159846"/>
              <a:gd name="connsiteX0" fmla="*/ 2009829 w 2475790"/>
              <a:gd name="connsiteY0" fmla="*/ 1862137 h 3133569"/>
              <a:gd name="connsiteX1" fmla="*/ 1612954 w 2475790"/>
              <a:gd name="connsiteY1" fmla="*/ 2422525 h 3133569"/>
              <a:gd name="connsiteX2" fmla="*/ 2109841 w 2475790"/>
              <a:gd name="connsiteY2" fmla="*/ 1330326 h 3133569"/>
              <a:gd name="connsiteX3" fmla="*/ 55 w 2475790"/>
              <a:gd name="connsiteY3" fmla="*/ 0 h 3133569"/>
              <a:gd name="connsiteX4" fmla="*/ 658 w 2475790"/>
              <a:gd name="connsiteY4" fmla="*/ 2548301 h 3133569"/>
              <a:gd name="connsiteX5" fmla="*/ 1176392 w 2475790"/>
              <a:gd name="connsiteY5" fmla="*/ 2590800 h 3133569"/>
              <a:gd name="connsiteX6" fmla="*/ 606479 w 2475790"/>
              <a:gd name="connsiteY6" fmla="*/ 2590800 h 3133569"/>
              <a:gd name="connsiteX0" fmla="*/ 2010068 w 2476029"/>
              <a:gd name="connsiteY0" fmla="*/ 1862137 h 3133572"/>
              <a:gd name="connsiteX1" fmla="*/ 1613193 w 2476029"/>
              <a:gd name="connsiteY1" fmla="*/ 2422525 h 3133572"/>
              <a:gd name="connsiteX2" fmla="*/ 2110080 w 2476029"/>
              <a:gd name="connsiteY2" fmla="*/ 1330326 h 3133572"/>
              <a:gd name="connsiteX3" fmla="*/ 294 w 2476029"/>
              <a:gd name="connsiteY3" fmla="*/ 0 h 3133572"/>
              <a:gd name="connsiteX4" fmla="*/ 897 w 2476029"/>
              <a:gd name="connsiteY4" fmla="*/ 2548301 h 3133572"/>
              <a:gd name="connsiteX5" fmla="*/ 1176631 w 2476029"/>
              <a:gd name="connsiteY5" fmla="*/ 2590800 h 3133572"/>
              <a:gd name="connsiteX6" fmla="*/ 606718 w 2476029"/>
              <a:gd name="connsiteY6" fmla="*/ 2590800 h 3133572"/>
              <a:gd name="connsiteX0" fmla="*/ 2010068 w 2476029"/>
              <a:gd name="connsiteY0" fmla="*/ 1862137 h 3161222"/>
              <a:gd name="connsiteX1" fmla="*/ 1613193 w 2476029"/>
              <a:gd name="connsiteY1" fmla="*/ 2422525 h 3161222"/>
              <a:gd name="connsiteX2" fmla="*/ 2110080 w 2476029"/>
              <a:gd name="connsiteY2" fmla="*/ 1330326 h 3161222"/>
              <a:gd name="connsiteX3" fmla="*/ 294 w 2476029"/>
              <a:gd name="connsiteY3" fmla="*/ 0 h 3161222"/>
              <a:gd name="connsiteX4" fmla="*/ 897 w 2476029"/>
              <a:gd name="connsiteY4" fmla="*/ 2548301 h 3161222"/>
              <a:gd name="connsiteX5" fmla="*/ 1176631 w 2476029"/>
              <a:gd name="connsiteY5" fmla="*/ 2590800 h 3161222"/>
              <a:gd name="connsiteX6" fmla="*/ 606718 w 2476029"/>
              <a:gd name="connsiteY6" fmla="*/ 2590800 h 3161222"/>
              <a:gd name="connsiteX0" fmla="*/ 2010068 w 2476029"/>
              <a:gd name="connsiteY0" fmla="*/ 1862137 h 3176514"/>
              <a:gd name="connsiteX1" fmla="*/ 1613193 w 2476029"/>
              <a:gd name="connsiteY1" fmla="*/ 2422525 h 3176514"/>
              <a:gd name="connsiteX2" fmla="*/ 2110080 w 2476029"/>
              <a:gd name="connsiteY2" fmla="*/ 1330326 h 3176514"/>
              <a:gd name="connsiteX3" fmla="*/ 294 w 2476029"/>
              <a:gd name="connsiteY3" fmla="*/ 0 h 3176514"/>
              <a:gd name="connsiteX4" fmla="*/ 897 w 2476029"/>
              <a:gd name="connsiteY4" fmla="*/ 2548301 h 3176514"/>
              <a:gd name="connsiteX5" fmla="*/ 1176631 w 2476029"/>
              <a:gd name="connsiteY5" fmla="*/ 2590800 h 3176514"/>
              <a:gd name="connsiteX6" fmla="*/ 606718 w 2476029"/>
              <a:gd name="connsiteY6" fmla="*/ 2590800 h 3176514"/>
              <a:gd name="connsiteX0" fmla="*/ 2010068 w 2476029"/>
              <a:gd name="connsiteY0" fmla="*/ 1862137 h 3188415"/>
              <a:gd name="connsiteX1" fmla="*/ 1613193 w 2476029"/>
              <a:gd name="connsiteY1" fmla="*/ 2422525 h 3188415"/>
              <a:gd name="connsiteX2" fmla="*/ 2110080 w 2476029"/>
              <a:gd name="connsiteY2" fmla="*/ 1330326 h 3188415"/>
              <a:gd name="connsiteX3" fmla="*/ 294 w 2476029"/>
              <a:gd name="connsiteY3" fmla="*/ 0 h 3188415"/>
              <a:gd name="connsiteX4" fmla="*/ 897 w 2476029"/>
              <a:gd name="connsiteY4" fmla="*/ 2548301 h 3188415"/>
              <a:gd name="connsiteX5" fmla="*/ 1176631 w 2476029"/>
              <a:gd name="connsiteY5" fmla="*/ 2590800 h 3188415"/>
              <a:gd name="connsiteX6" fmla="*/ 606718 w 2476029"/>
              <a:gd name="connsiteY6" fmla="*/ 2590800 h 3188415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202843"/>
              <a:gd name="connsiteX1" fmla="*/ 1613193 w 2476029"/>
              <a:gd name="connsiteY1" fmla="*/ 2422525 h 3202843"/>
              <a:gd name="connsiteX2" fmla="*/ 2110080 w 2476029"/>
              <a:gd name="connsiteY2" fmla="*/ 1330326 h 3202843"/>
              <a:gd name="connsiteX3" fmla="*/ 294 w 2476029"/>
              <a:gd name="connsiteY3" fmla="*/ 0 h 3202843"/>
              <a:gd name="connsiteX4" fmla="*/ 897 w 2476029"/>
              <a:gd name="connsiteY4" fmla="*/ 2548301 h 3202843"/>
              <a:gd name="connsiteX5" fmla="*/ 1176631 w 2476029"/>
              <a:gd name="connsiteY5" fmla="*/ 2590800 h 3202843"/>
              <a:gd name="connsiteX6" fmla="*/ 606718 w 2476029"/>
              <a:gd name="connsiteY6" fmla="*/ 2590800 h 3202843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257214"/>
              <a:gd name="connsiteY0" fmla="*/ 1862137 h 3196812"/>
              <a:gd name="connsiteX1" fmla="*/ 1635418 w 2257214"/>
              <a:gd name="connsiteY1" fmla="*/ 2330450 h 3196812"/>
              <a:gd name="connsiteX2" fmla="*/ 2110080 w 2257214"/>
              <a:gd name="connsiteY2" fmla="*/ 1330326 h 3196812"/>
              <a:gd name="connsiteX3" fmla="*/ 294 w 2257214"/>
              <a:gd name="connsiteY3" fmla="*/ 0 h 3196812"/>
              <a:gd name="connsiteX4" fmla="*/ 897 w 2257214"/>
              <a:gd name="connsiteY4" fmla="*/ 2548301 h 3196812"/>
              <a:gd name="connsiteX5" fmla="*/ 1176631 w 2257214"/>
              <a:gd name="connsiteY5" fmla="*/ 2590800 h 3196812"/>
              <a:gd name="connsiteX6" fmla="*/ 606718 w 2257214"/>
              <a:gd name="connsiteY6" fmla="*/ 2590800 h 3196812"/>
              <a:gd name="connsiteX0" fmla="*/ 2010068 w 2254991"/>
              <a:gd name="connsiteY0" fmla="*/ 1862137 h 3196812"/>
              <a:gd name="connsiteX1" fmla="*/ 1629068 w 2254991"/>
              <a:gd name="connsiteY1" fmla="*/ 2324100 h 3196812"/>
              <a:gd name="connsiteX2" fmla="*/ 2110080 w 2254991"/>
              <a:gd name="connsiteY2" fmla="*/ 1330326 h 3196812"/>
              <a:gd name="connsiteX3" fmla="*/ 294 w 2254991"/>
              <a:gd name="connsiteY3" fmla="*/ 0 h 3196812"/>
              <a:gd name="connsiteX4" fmla="*/ 897 w 2254991"/>
              <a:gd name="connsiteY4" fmla="*/ 2548301 h 3196812"/>
              <a:gd name="connsiteX5" fmla="*/ 1176631 w 2254991"/>
              <a:gd name="connsiteY5" fmla="*/ 2590800 h 3196812"/>
              <a:gd name="connsiteX6" fmla="*/ 606718 w 2254991"/>
              <a:gd name="connsiteY6" fmla="*/ 2590800 h 3196812"/>
              <a:gd name="connsiteX0" fmla="*/ 2010068 w 2452468"/>
              <a:gd name="connsiteY0" fmla="*/ 1862137 h 3196812"/>
              <a:gd name="connsiteX1" fmla="*/ 1629068 w 2452468"/>
              <a:gd name="connsiteY1" fmla="*/ 2324100 h 3196812"/>
              <a:gd name="connsiteX2" fmla="*/ 2110080 w 2452468"/>
              <a:gd name="connsiteY2" fmla="*/ 1330326 h 3196812"/>
              <a:gd name="connsiteX3" fmla="*/ 294 w 2452468"/>
              <a:gd name="connsiteY3" fmla="*/ 0 h 3196812"/>
              <a:gd name="connsiteX4" fmla="*/ 897 w 2452468"/>
              <a:gd name="connsiteY4" fmla="*/ 2548301 h 3196812"/>
              <a:gd name="connsiteX5" fmla="*/ 1176631 w 2452468"/>
              <a:gd name="connsiteY5" fmla="*/ 2590800 h 3196812"/>
              <a:gd name="connsiteX6" fmla="*/ 606718 w 2452468"/>
              <a:gd name="connsiteY6" fmla="*/ 2590800 h 3196812"/>
              <a:gd name="connsiteX0" fmla="*/ 2010068 w 2455290"/>
              <a:gd name="connsiteY0" fmla="*/ 1862137 h 3196812"/>
              <a:gd name="connsiteX1" fmla="*/ 1629068 w 2455290"/>
              <a:gd name="connsiteY1" fmla="*/ 2324100 h 3196812"/>
              <a:gd name="connsiteX2" fmla="*/ 2110080 w 2455290"/>
              <a:gd name="connsiteY2" fmla="*/ 1330326 h 3196812"/>
              <a:gd name="connsiteX3" fmla="*/ 294 w 2455290"/>
              <a:gd name="connsiteY3" fmla="*/ 0 h 3196812"/>
              <a:gd name="connsiteX4" fmla="*/ 897 w 2455290"/>
              <a:gd name="connsiteY4" fmla="*/ 2548301 h 3196812"/>
              <a:gd name="connsiteX5" fmla="*/ 1176631 w 2455290"/>
              <a:gd name="connsiteY5" fmla="*/ 2590800 h 3196812"/>
              <a:gd name="connsiteX6" fmla="*/ 606718 w 2455290"/>
              <a:gd name="connsiteY6" fmla="*/ 2590800 h 3196812"/>
              <a:gd name="connsiteX0" fmla="*/ 2010068 w 2458112"/>
              <a:gd name="connsiteY0" fmla="*/ 1862137 h 3196812"/>
              <a:gd name="connsiteX1" fmla="*/ 1629068 w 2458112"/>
              <a:gd name="connsiteY1" fmla="*/ 2324100 h 3196812"/>
              <a:gd name="connsiteX2" fmla="*/ 2110080 w 2458112"/>
              <a:gd name="connsiteY2" fmla="*/ 1330326 h 3196812"/>
              <a:gd name="connsiteX3" fmla="*/ 294 w 2458112"/>
              <a:gd name="connsiteY3" fmla="*/ 0 h 3196812"/>
              <a:gd name="connsiteX4" fmla="*/ 897 w 2458112"/>
              <a:gd name="connsiteY4" fmla="*/ 2548301 h 3196812"/>
              <a:gd name="connsiteX5" fmla="*/ 1176631 w 2458112"/>
              <a:gd name="connsiteY5" fmla="*/ 2590800 h 3196812"/>
              <a:gd name="connsiteX6" fmla="*/ 606718 w 2458112"/>
              <a:gd name="connsiteY6" fmla="*/ 2590800 h 3196812"/>
              <a:gd name="connsiteX0" fmla="*/ 2010068 w 2454407"/>
              <a:gd name="connsiteY0" fmla="*/ 1862137 h 3196812"/>
              <a:gd name="connsiteX1" fmla="*/ 1629068 w 2454407"/>
              <a:gd name="connsiteY1" fmla="*/ 2324100 h 3196812"/>
              <a:gd name="connsiteX2" fmla="*/ 2110080 w 2454407"/>
              <a:gd name="connsiteY2" fmla="*/ 1330326 h 3196812"/>
              <a:gd name="connsiteX3" fmla="*/ 294 w 2454407"/>
              <a:gd name="connsiteY3" fmla="*/ 0 h 3196812"/>
              <a:gd name="connsiteX4" fmla="*/ 897 w 2454407"/>
              <a:gd name="connsiteY4" fmla="*/ 2548301 h 3196812"/>
              <a:gd name="connsiteX5" fmla="*/ 1176631 w 2454407"/>
              <a:gd name="connsiteY5" fmla="*/ 2590800 h 3196812"/>
              <a:gd name="connsiteX6" fmla="*/ 606718 w 2454407"/>
              <a:gd name="connsiteY6" fmla="*/ 2590800 h 3196812"/>
              <a:gd name="connsiteX0" fmla="*/ 2010068 w 2457011"/>
              <a:gd name="connsiteY0" fmla="*/ 1862137 h 3196812"/>
              <a:gd name="connsiteX1" fmla="*/ 1629068 w 2457011"/>
              <a:gd name="connsiteY1" fmla="*/ 2324100 h 3196812"/>
              <a:gd name="connsiteX2" fmla="*/ 2110080 w 2457011"/>
              <a:gd name="connsiteY2" fmla="*/ 1330326 h 3196812"/>
              <a:gd name="connsiteX3" fmla="*/ 294 w 2457011"/>
              <a:gd name="connsiteY3" fmla="*/ 0 h 3196812"/>
              <a:gd name="connsiteX4" fmla="*/ 897 w 2457011"/>
              <a:gd name="connsiteY4" fmla="*/ 2548301 h 3196812"/>
              <a:gd name="connsiteX5" fmla="*/ 1176631 w 2457011"/>
              <a:gd name="connsiteY5" fmla="*/ 2590800 h 3196812"/>
              <a:gd name="connsiteX6" fmla="*/ 606718 w 2457011"/>
              <a:gd name="connsiteY6" fmla="*/ 2590800 h 3196812"/>
              <a:gd name="connsiteX0" fmla="*/ 2010068 w 2457362"/>
              <a:gd name="connsiteY0" fmla="*/ 1862137 h 3196812"/>
              <a:gd name="connsiteX1" fmla="*/ 1629068 w 2457362"/>
              <a:gd name="connsiteY1" fmla="*/ 2324100 h 3196812"/>
              <a:gd name="connsiteX2" fmla="*/ 2110080 w 2457362"/>
              <a:gd name="connsiteY2" fmla="*/ 1330326 h 3196812"/>
              <a:gd name="connsiteX3" fmla="*/ 294 w 2457362"/>
              <a:gd name="connsiteY3" fmla="*/ 0 h 3196812"/>
              <a:gd name="connsiteX4" fmla="*/ 897 w 2457362"/>
              <a:gd name="connsiteY4" fmla="*/ 2548301 h 3196812"/>
              <a:gd name="connsiteX5" fmla="*/ 1176631 w 2457362"/>
              <a:gd name="connsiteY5" fmla="*/ 2590800 h 3196812"/>
              <a:gd name="connsiteX6" fmla="*/ 606718 w 2457362"/>
              <a:gd name="connsiteY6" fmla="*/ 2590800 h 3196812"/>
              <a:gd name="connsiteX0" fmla="*/ 1943393 w 2347028"/>
              <a:gd name="connsiteY0" fmla="*/ 1808162 h 3196812"/>
              <a:gd name="connsiteX1" fmla="*/ 1629068 w 2347028"/>
              <a:gd name="connsiteY1" fmla="*/ 2324100 h 3196812"/>
              <a:gd name="connsiteX2" fmla="*/ 2110080 w 2347028"/>
              <a:gd name="connsiteY2" fmla="*/ 1330326 h 3196812"/>
              <a:gd name="connsiteX3" fmla="*/ 294 w 2347028"/>
              <a:gd name="connsiteY3" fmla="*/ 0 h 3196812"/>
              <a:gd name="connsiteX4" fmla="*/ 897 w 2347028"/>
              <a:gd name="connsiteY4" fmla="*/ 2548301 h 3196812"/>
              <a:gd name="connsiteX5" fmla="*/ 1176631 w 2347028"/>
              <a:gd name="connsiteY5" fmla="*/ 2590800 h 3196812"/>
              <a:gd name="connsiteX6" fmla="*/ 606718 w 2347028"/>
              <a:gd name="connsiteY6" fmla="*/ 2590800 h 3196812"/>
              <a:gd name="connsiteX0" fmla="*/ 1949743 w 2346894"/>
              <a:gd name="connsiteY0" fmla="*/ 1817687 h 3196812"/>
              <a:gd name="connsiteX1" fmla="*/ 1629068 w 2346894"/>
              <a:gd name="connsiteY1" fmla="*/ 2324100 h 3196812"/>
              <a:gd name="connsiteX2" fmla="*/ 2110080 w 2346894"/>
              <a:gd name="connsiteY2" fmla="*/ 1330326 h 3196812"/>
              <a:gd name="connsiteX3" fmla="*/ 294 w 2346894"/>
              <a:gd name="connsiteY3" fmla="*/ 0 h 3196812"/>
              <a:gd name="connsiteX4" fmla="*/ 897 w 2346894"/>
              <a:gd name="connsiteY4" fmla="*/ 2548301 h 3196812"/>
              <a:gd name="connsiteX5" fmla="*/ 1176631 w 2346894"/>
              <a:gd name="connsiteY5" fmla="*/ 2590800 h 3196812"/>
              <a:gd name="connsiteX6" fmla="*/ 606718 w 2346894"/>
              <a:gd name="connsiteY6" fmla="*/ 2590800 h 3196812"/>
              <a:gd name="connsiteX0" fmla="*/ 1930693 w 2347296"/>
              <a:gd name="connsiteY0" fmla="*/ 1827212 h 3196812"/>
              <a:gd name="connsiteX1" fmla="*/ 1629068 w 2347296"/>
              <a:gd name="connsiteY1" fmla="*/ 2324100 h 3196812"/>
              <a:gd name="connsiteX2" fmla="*/ 2110080 w 2347296"/>
              <a:gd name="connsiteY2" fmla="*/ 1330326 h 3196812"/>
              <a:gd name="connsiteX3" fmla="*/ 294 w 2347296"/>
              <a:gd name="connsiteY3" fmla="*/ 0 h 3196812"/>
              <a:gd name="connsiteX4" fmla="*/ 897 w 2347296"/>
              <a:gd name="connsiteY4" fmla="*/ 2548301 h 3196812"/>
              <a:gd name="connsiteX5" fmla="*/ 1176631 w 2347296"/>
              <a:gd name="connsiteY5" fmla="*/ 2590800 h 3196812"/>
              <a:gd name="connsiteX6" fmla="*/ 606718 w 2347296"/>
              <a:gd name="connsiteY6" fmla="*/ 2590800 h 3196812"/>
              <a:gd name="connsiteX0" fmla="*/ 1908468 w 2347768"/>
              <a:gd name="connsiteY0" fmla="*/ 1836737 h 3196812"/>
              <a:gd name="connsiteX1" fmla="*/ 1629068 w 2347768"/>
              <a:gd name="connsiteY1" fmla="*/ 2324100 h 3196812"/>
              <a:gd name="connsiteX2" fmla="*/ 2110080 w 2347768"/>
              <a:gd name="connsiteY2" fmla="*/ 1330326 h 3196812"/>
              <a:gd name="connsiteX3" fmla="*/ 294 w 2347768"/>
              <a:gd name="connsiteY3" fmla="*/ 0 h 3196812"/>
              <a:gd name="connsiteX4" fmla="*/ 897 w 2347768"/>
              <a:gd name="connsiteY4" fmla="*/ 2548301 h 3196812"/>
              <a:gd name="connsiteX5" fmla="*/ 1176631 w 2347768"/>
              <a:gd name="connsiteY5" fmla="*/ 2590800 h 3196812"/>
              <a:gd name="connsiteX6" fmla="*/ 606718 w 2347768"/>
              <a:gd name="connsiteY6" fmla="*/ 2590800 h 3196812"/>
              <a:gd name="connsiteX0" fmla="*/ 1908468 w 2347768"/>
              <a:gd name="connsiteY0" fmla="*/ 1836737 h 3196812"/>
              <a:gd name="connsiteX1" fmla="*/ 1629068 w 2347768"/>
              <a:gd name="connsiteY1" fmla="*/ 2324100 h 3196812"/>
              <a:gd name="connsiteX2" fmla="*/ 2110080 w 2347768"/>
              <a:gd name="connsiteY2" fmla="*/ 1330326 h 3196812"/>
              <a:gd name="connsiteX3" fmla="*/ 294 w 2347768"/>
              <a:gd name="connsiteY3" fmla="*/ 0 h 3196812"/>
              <a:gd name="connsiteX4" fmla="*/ 897 w 2347768"/>
              <a:gd name="connsiteY4" fmla="*/ 2548301 h 3196812"/>
              <a:gd name="connsiteX5" fmla="*/ 1176631 w 2347768"/>
              <a:gd name="connsiteY5" fmla="*/ 2590800 h 3196812"/>
              <a:gd name="connsiteX6" fmla="*/ 606718 w 2347768"/>
              <a:gd name="connsiteY6" fmla="*/ 2590800 h 3196812"/>
              <a:gd name="connsiteX0" fmla="*/ 1911643 w 2347700"/>
              <a:gd name="connsiteY0" fmla="*/ 1836737 h 3196812"/>
              <a:gd name="connsiteX1" fmla="*/ 1629068 w 2347700"/>
              <a:gd name="connsiteY1" fmla="*/ 2324100 h 3196812"/>
              <a:gd name="connsiteX2" fmla="*/ 2110080 w 2347700"/>
              <a:gd name="connsiteY2" fmla="*/ 1330326 h 3196812"/>
              <a:gd name="connsiteX3" fmla="*/ 294 w 2347700"/>
              <a:gd name="connsiteY3" fmla="*/ 0 h 3196812"/>
              <a:gd name="connsiteX4" fmla="*/ 897 w 2347700"/>
              <a:gd name="connsiteY4" fmla="*/ 2548301 h 3196812"/>
              <a:gd name="connsiteX5" fmla="*/ 1176631 w 2347700"/>
              <a:gd name="connsiteY5" fmla="*/ 2590800 h 3196812"/>
              <a:gd name="connsiteX6" fmla="*/ 606718 w 2347700"/>
              <a:gd name="connsiteY6" fmla="*/ 2590800 h 3196812"/>
              <a:gd name="connsiteX0" fmla="*/ 1911643 w 2347700"/>
              <a:gd name="connsiteY0" fmla="*/ 1843087 h 3196812"/>
              <a:gd name="connsiteX1" fmla="*/ 1629068 w 2347700"/>
              <a:gd name="connsiteY1" fmla="*/ 2324100 h 3196812"/>
              <a:gd name="connsiteX2" fmla="*/ 2110080 w 2347700"/>
              <a:gd name="connsiteY2" fmla="*/ 1330326 h 3196812"/>
              <a:gd name="connsiteX3" fmla="*/ 294 w 2347700"/>
              <a:gd name="connsiteY3" fmla="*/ 0 h 3196812"/>
              <a:gd name="connsiteX4" fmla="*/ 897 w 2347700"/>
              <a:gd name="connsiteY4" fmla="*/ 2548301 h 3196812"/>
              <a:gd name="connsiteX5" fmla="*/ 1176631 w 2347700"/>
              <a:gd name="connsiteY5" fmla="*/ 2590800 h 3196812"/>
              <a:gd name="connsiteX6" fmla="*/ 606718 w 2347700"/>
              <a:gd name="connsiteY6" fmla="*/ 2590800 h 3196812"/>
              <a:gd name="connsiteX0" fmla="*/ 1911643 w 2353698"/>
              <a:gd name="connsiteY0" fmla="*/ 1843087 h 3196812"/>
              <a:gd name="connsiteX1" fmla="*/ 1629068 w 2353698"/>
              <a:gd name="connsiteY1" fmla="*/ 2324100 h 3196812"/>
              <a:gd name="connsiteX2" fmla="*/ 2110080 w 2353698"/>
              <a:gd name="connsiteY2" fmla="*/ 1330326 h 3196812"/>
              <a:gd name="connsiteX3" fmla="*/ 294 w 2353698"/>
              <a:gd name="connsiteY3" fmla="*/ 0 h 3196812"/>
              <a:gd name="connsiteX4" fmla="*/ 897 w 2353698"/>
              <a:gd name="connsiteY4" fmla="*/ 2548301 h 3196812"/>
              <a:gd name="connsiteX5" fmla="*/ 1176631 w 2353698"/>
              <a:gd name="connsiteY5" fmla="*/ 2590800 h 3196812"/>
              <a:gd name="connsiteX6" fmla="*/ 606718 w 2353698"/>
              <a:gd name="connsiteY6" fmla="*/ 2590800 h 3196812"/>
              <a:gd name="connsiteX0" fmla="*/ 1911643 w 2353744"/>
              <a:gd name="connsiteY0" fmla="*/ 1843087 h 3196812"/>
              <a:gd name="connsiteX1" fmla="*/ 1629068 w 2353744"/>
              <a:gd name="connsiteY1" fmla="*/ 2324100 h 3196812"/>
              <a:gd name="connsiteX2" fmla="*/ 2110080 w 2353744"/>
              <a:gd name="connsiteY2" fmla="*/ 1330326 h 3196812"/>
              <a:gd name="connsiteX3" fmla="*/ 294 w 2353744"/>
              <a:gd name="connsiteY3" fmla="*/ 0 h 3196812"/>
              <a:gd name="connsiteX4" fmla="*/ 897 w 2353744"/>
              <a:gd name="connsiteY4" fmla="*/ 2548301 h 3196812"/>
              <a:gd name="connsiteX5" fmla="*/ 1176631 w 2353744"/>
              <a:gd name="connsiteY5" fmla="*/ 2590800 h 3196812"/>
              <a:gd name="connsiteX6" fmla="*/ 606718 w 2353744"/>
              <a:gd name="connsiteY6" fmla="*/ 2590800 h 3196812"/>
              <a:gd name="connsiteX0" fmla="*/ 1911643 w 2427584"/>
              <a:gd name="connsiteY0" fmla="*/ 1843087 h 3196812"/>
              <a:gd name="connsiteX1" fmla="*/ 1629068 w 2427584"/>
              <a:gd name="connsiteY1" fmla="*/ 2324100 h 3196812"/>
              <a:gd name="connsiteX2" fmla="*/ 2110080 w 2427584"/>
              <a:gd name="connsiteY2" fmla="*/ 1330326 h 3196812"/>
              <a:gd name="connsiteX3" fmla="*/ 294 w 2427584"/>
              <a:gd name="connsiteY3" fmla="*/ 0 h 3196812"/>
              <a:gd name="connsiteX4" fmla="*/ 897 w 2427584"/>
              <a:gd name="connsiteY4" fmla="*/ 2548301 h 3196812"/>
              <a:gd name="connsiteX5" fmla="*/ 1176631 w 2427584"/>
              <a:gd name="connsiteY5" fmla="*/ 2590800 h 3196812"/>
              <a:gd name="connsiteX6" fmla="*/ 606718 w 2427584"/>
              <a:gd name="connsiteY6" fmla="*/ 2590800 h 3196812"/>
              <a:gd name="connsiteX0" fmla="*/ 1911643 w 2456763"/>
              <a:gd name="connsiteY0" fmla="*/ 1843087 h 3196812"/>
              <a:gd name="connsiteX1" fmla="*/ 1629068 w 2456763"/>
              <a:gd name="connsiteY1" fmla="*/ 2324100 h 3196812"/>
              <a:gd name="connsiteX2" fmla="*/ 2110080 w 2456763"/>
              <a:gd name="connsiteY2" fmla="*/ 1330326 h 3196812"/>
              <a:gd name="connsiteX3" fmla="*/ 294 w 2456763"/>
              <a:gd name="connsiteY3" fmla="*/ 0 h 3196812"/>
              <a:gd name="connsiteX4" fmla="*/ 897 w 2456763"/>
              <a:gd name="connsiteY4" fmla="*/ 2548301 h 3196812"/>
              <a:gd name="connsiteX5" fmla="*/ 1176631 w 2456763"/>
              <a:gd name="connsiteY5" fmla="*/ 2590800 h 3196812"/>
              <a:gd name="connsiteX6" fmla="*/ 606718 w 2456763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72281" h="3196812">
                <a:moveTo>
                  <a:pt x="1911643" y="1843087"/>
                </a:moveTo>
                <a:cubicBezTo>
                  <a:pt x="1525880" y="1628775"/>
                  <a:pt x="1281386" y="2133152"/>
                  <a:pt x="1629068" y="2324100"/>
                </a:cubicBezTo>
                <a:cubicBezTo>
                  <a:pt x="2359465" y="2725237"/>
                  <a:pt x="2838742" y="1784351"/>
                  <a:pt x="2110080" y="1330326"/>
                </a:cubicBezTo>
                <a:lnTo>
                  <a:pt x="294" y="0"/>
                </a:lnTo>
                <a:cubicBezTo>
                  <a:pt x="-217" y="594612"/>
                  <a:pt x="-91" y="2074081"/>
                  <a:pt x="897" y="2548301"/>
                </a:cubicBezTo>
                <a:cubicBezTo>
                  <a:pt x="2690" y="3408733"/>
                  <a:pt x="1176788" y="3402867"/>
                  <a:pt x="1176631" y="2590800"/>
                </a:cubicBezTo>
                <a:cubicBezTo>
                  <a:pt x="1176552" y="2181606"/>
                  <a:pt x="604932" y="2169319"/>
                  <a:pt x="606718" y="2590800"/>
                </a:cubicBezTo>
              </a:path>
            </a:pathLst>
          </a:custGeom>
          <a:noFill/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Parallelogram Bg">
            <a:extLst>
              <a:ext uri="{FF2B5EF4-FFF2-40B4-BE49-F238E27FC236}">
                <a16:creationId xmlns:a16="http://schemas.microsoft.com/office/drawing/2014/main" id="{2600FA1C-598A-50A9-425E-0D38BE7A2B26}"/>
              </a:ext>
            </a:extLst>
          </p:cNvPr>
          <p:cNvSpPr>
            <a:spLocks noChangeAspect="1"/>
          </p:cNvSpPr>
          <p:nvPr/>
        </p:nvSpPr>
        <p:spPr>
          <a:xfrm rot="5400000">
            <a:off x="2845272" y="4866165"/>
            <a:ext cx="1800000" cy="1033663"/>
          </a:xfrm>
          <a:prstGeom prst="parallelogram">
            <a:avLst>
              <a:gd name="adj" fmla="val 56386"/>
            </a:avLst>
          </a:prstGeom>
          <a:solidFill>
            <a:srgbClr val="408020"/>
          </a:solidFill>
          <a:ln w="190500" cap="rnd">
            <a:solidFill>
              <a:srgbClr val="40802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Parallelogram Fg">
            <a:extLst>
              <a:ext uri="{FF2B5EF4-FFF2-40B4-BE49-F238E27FC236}">
                <a16:creationId xmlns:a16="http://schemas.microsoft.com/office/drawing/2014/main" id="{F260105B-BF39-8068-D1A0-917DC7D5DF43}"/>
              </a:ext>
            </a:extLst>
          </p:cNvPr>
          <p:cNvSpPr>
            <a:spLocks noChangeAspect="1"/>
          </p:cNvSpPr>
          <p:nvPr/>
        </p:nvSpPr>
        <p:spPr>
          <a:xfrm rot="5400000">
            <a:off x="3181066" y="5056161"/>
            <a:ext cx="1128411" cy="648000"/>
          </a:xfrm>
          <a:prstGeom prst="parallelogram">
            <a:avLst>
              <a:gd name="adj" fmla="val 56386"/>
            </a:avLst>
          </a:prstGeom>
          <a:solidFill>
            <a:schemeClr val="bg1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49DAB86-E829-FC88-C3EB-4A397FA8A255}"/>
              </a:ext>
            </a:extLst>
          </p:cNvPr>
          <p:cNvCxnSpPr>
            <a:cxnSpLocks/>
          </p:cNvCxnSpPr>
          <p:nvPr/>
        </p:nvCxnSpPr>
        <p:spPr>
          <a:xfrm>
            <a:off x="1532080" y="1538296"/>
            <a:ext cx="2810120" cy="4877895"/>
          </a:xfrm>
          <a:prstGeom prst="line">
            <a:avLst/>
          </a:prstGeom>
          <a:ln w="63500" cap="rnd">
            <a:solidFill>
              <a:srgbClr val="8040A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ED084C4-29E2-DC4D-42FD-1D7CD3F3A45A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 flipV="1">
            <a:off x="1536708" y="3039162"/>
            <a:ext cx="2375843" cy="1380018"/>
          </a:xfrm>
          <a:prstGeom prst="line">
            <a:avLst/>
          </a:prstGeom>
          <a:ln w="63500" cap="rnd">
            <a:solidFill>
              <a:srgbClr val="8040A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9C4DFE4-D62F-0337-3392-218B612F3DA8}"/>
              </a:ext>
            </a:extLst>
          </p:cNvPr>
          <p:cNvCxnSpPr>
            <a:cxnSpLocks/>
          </p:cNvCxnSpPr>
          <p:nvPr/>
        </p:nvCxnSpPr>
        <p:spPr>
          <a:xfrm flipV="1">
            <a:off x="1313671" y="3190604"/>
            <a:ext cx="3246937" cy="1869497"/>
          </a:xfrm>
          <a:prstGeom prst="line">
            <a:avLst/>
          </a:prstGeom>
          <a:ln w="63500" cap="rnd">
            <a:solidFill>
              <a:srgbClr val="8040A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B1C62D6-ABD6-2175-47E5-970C2FDD0314}"/>
              </a:ext>
            </a:extLst>
          </p:cNvPr>
          <p:cNvCxnSpPr>
            <a:cxnSpLocks/>
          </p:cNvCxnSpPr>
          <p:nvPr/>
        </p:nvCxnSpPr>
        <p:spPr>
          <a:xfrm flipV="1">
            <a:off x="1536557" y="3576735"/>
            <a:ext cx="3246937" cy="1869497"/>
          </a:xfrm>
          <a:prstGeom prst="line">
            <a:avLst/>
          </a:prstGeom>
          <a:ln w="63500" cap="rnd">
            <a:solidFill>
              <a:srgbClr val="8040A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2250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03_Working_14frames/30fps/f00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ointer">
            <a:extLst>
              <a:ext uri="{FF2B5EF4-FFF2-40B4-BE49-F238E27FC236}">
                <a16:creationId xmlns:a16="http://schemas.microsoft.com/office/drawing/2014/main" id="{FAEEB582-04C0-8582-E121-4D1AFC704B80}"/>
              </a:ext>
            </a:extLst>
          </p:cNvPr>
          <p:cNvSpPr>
            <a:spLocks noChangeAspect="1"/>
          </p:cNvSpPr>
          <p:nvPr/>
        </p:nvSpPr>
        <p:spPr>
          <a:xfrm>
            <a:off x="1536062" y="1538296"/>
            <a:ext cx="2863428" cy="3746957"/>
          </a:xfrm>
          <a:custGeom>
            <a:avLst/>
            <a:gdLst>
              <a:gd name="connsiteX0" fmla="*/ 0 w 1766888"/>
              <a:gd name="connsiteY0" fmla="*/ 0 h 2162175"/>
              <a:gd name="connsiteX1" fmla="*/ 0 w 1766888"/>
              <a:gd name="connsiteY1" fmla="*/ 2162175 h 2162175"/>
              <a:gd name="connsiteX2" fmla="*/ 923925 w 1766888"/>
              <a:gd name="connsiteY2" fmla="*/ 1628775 h 2162175"/>
              <a:gd name="connsiteX3" fmla="*/ 1766888 w 1766888"/>
              <a:gd name="connsiteY3" fmla="*/ 1143000 h 2162175"/>
              <a:gd name="connsiteX4" fmla="*/ 0 w 1766888"/>
              <a:gd name="connsiteY4" fmla="*/ 0 h 2162175"/>
              <a:gd name="connsiteX0" fmla="*/ 0 w 1766888"/>
              <a:gd name="connsiteY0" fmla="*/ 0 h 2312557"/>
              <a:gd name="connsiteX1" fmla="*/ 0 w 1766888"/>
              <a:gd name="connsiteY1" fmla="*/ 2162175 h 2312557"/>
              <a:gd name="connsiteX2" fmla="*/ 923925 w 1766888"/>
              <a:gd name="connsiteY2" fmla="*/ 1628775 h 2312557"/>
              <a:gd name="connsiteX3" fmla="*/ 1766888 w 1766888"/>
              <a:gd name="connsiteY3" fmla="*/ 1143000 h 2312557"/>
              <a:gd name="connsiteX4" fmla="*/ 0 w 1766888"/>
              <a:gd name="connsiteY4" fmla="*/ 0 h 2312557"/>
              <a:gd name="connsiteX0" fmla="*/ 0 w 1766888"/>
              <a:gd name="connsiteY0" fmla="*/ 0 h 2351622"/>
              <a:gd name="connsiteX1" fmla="*/ 0 w 1766888"/>
              <a:gd name="connsiteY1" fmla="*/ 2162175 h 2351622"/>
              <a:gd name="connsiteX2" fmla="*/ 923925 w 1766888"/>
              <a:gd name="connsiteY2" fmla="*/ 1628775 h 2351622"/>
              <a:gd name="connsiteX3" fmla="*/ 1766888 w 1766888"/>
              <a:gd name="connsiteY3" fmla="*/ 1143000 h 2351622"/>
              <a:gd name="connsiteX4" fmla="*/ 0 w 1766888"/>
              <a:gd name="connsiteY4" fmla="*/ 0 h 2351622"/>
              <a:gd name="connsiteX0" fmla="*/ 0 w 1766888"/>
              <a:gd name="connsiteY0" fmla="*/ 0 h 2351060"/>
              <a:gd name="connsiteX1" fmla="*/ 0 w 1766888"/>
              <a:gd name="connsiteY1" fmla="*/ 2162175 h 2351060"/>
              <a:gd name="connsiteX2" fmla="*/ 930025 w 1766888"/>
              <a:gd name="connsiteY2" fmla="*/ 1625725 h 2351060"/>
              <a:gd name="connsiteX3" fmla="*/ 1766888 w 1766888"/>
              <a:gd name="connsiteY3" fmla="*/ 1143000 h 2351060"/>
              <a:gd name="connsiteX4" fmla="*/ 0 w 1766888"/>
              <a:gd name="connsiteY4" fmla="*/ 0 h 2351060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00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61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9456"/>
              <a:gd name="connsiteX1" fmla="*/ 0 w 1766888"/>
              <a:gd name="connsiteY1" fmla="*/ 2162175 h 2419456"/>
              <a:gd name="connsiteX2" fmla="*/ 936125 w 1766888"/>
              <a:gd name="connsiteY2" fmla="*/ 1622675 h 2419456"/>
              <a:gd name="connsiteX3" fmla="*/ 1766888 w 1766888"/>
              <a:gd name="connsiteY3" fmla="*/ 1143000 h 2419456"/>
              <a:gd name="connsiteX4" fmla="*/ 0 w 1766888"/>
              <a:gd name="connsiteY4" fmla="*/ 0 h 2419456"/>
              <a:gd name="connsiteX0" fmla="*/ 0 w 1766888"/>
              <a:gd name="connsiteY0" fmla="*/ 0 h 2514125"/>
              <a:gd name="connsiteX1" fmla="*/ 0 w 1766888"/>
              <a:gd name="connsiteY1" fmla="*/ 2162175 h 2514125"/>
              <a:gd name="connsiteX2" fmla="*/ 936125 w 1766888"/>
              <a:gd name="connsiteY2" fmla="*/ 1622675 h 2514125"/>
              <a:gd name="connsiteX3" fmla="*/ 1766888 w 1766888"/>
              <a:gd name="connsiteY3" fmla="*/ 1143000 h 2514125"/>
              <a:gd name="connsiteX4" fmla="*/ 0 w 1766888"/>
              <a:gd name="connsiteY4" fmla="*/ 0 h 2514125"/>
              <a:gd name="connsiteX0" fmla="*/ 0 w 1766888"/>
              <a:gd name="connsiteY0" fmla="*/ 0 h 2487097"/>
              <a:gd name="connsiteX1" fmla="*/ 0 w 1766888"/>
              <a:gd name="connsiteY1" fmla="*/ 2162175 h 2487097"/>
              <a:gd name="connsiteX2" fmla="*/ 936125 w 1766888"/>
              <a:gd name="connsiteY2" fmla="*/ 1622675 h 2487097"/>
              <a:gd name="connsiteX3" fmla="*/ 1766888 w 1766888"/>
              <a:gd name="connsiteY3" fmla="*/ 1143000 h 2487097"/>
              <a:gd name="connsiteX4" fmla="*/ 0 w 1766888"/>
              <a:gd name="connsiteY4" fmla="*/ 0 h 2487097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07848"/>
              <a:gd name="connsiteX1" fmla="*/ 0 w 1766888"/>
              <a:gd name="connsiteY1" fmla="*/ 2162175 h 2407848"/>
              <a:gd name="connsiteX2" fmla="*/ 936125 w 1766888"/>
              <a:gd name="connsiteY2" fmla="*/ 1622675 h 2407848"/>
              <a:gd name="connsiteX3" fmla="*/ 1766888 w 1766888"/>
              <a:gd name="connsiteY3" fmla="*/ 1143000 h 2407848"/>
              <a:gd name="connsiteX4" fmla="*/ 0 w 1766888"/>
              <a:gd name="connsiteY4" fmla="*/ 0 h 2407848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41201"/>
              <a:gd name="connsiteX1" fmla="*/ 0 w 1766888"/>
              <a:gd name="connsiteY1" fmla="*/ 2162175 h 2441201"/>
              <a:gd name="connsiteX2" fmla="*/ 585595 w 1766888"/>
              <a:gd name="connsiteY2" fmla="*/ 2351550 h 2441201"/>
              <a:gd name="connsiteX3" fmla="*/ 936125 w 1766888"/>
              <a:gd name="connsiteY3" fmla="*/ 1622675 h 2441201"/>
              <a:gd name="connsiteX4" fmla="*/ 1766888 w 1766888"/>
              <a:gd name="connsiteY4" fmla="*/ 1143000 h 2441201"/>
              <a:gd name="connsiteX5" fmla="*/ 0 w 1766888"/>
              <a:gd name="connsiteY5" fmla="*/ 0 h 2441201"/>
              <a:gd name="connsiteX0" fmla="*/ 0 w 1766888"/>
              <a:gd name="connsiteY0" fmla="*/ 0 h 2476881"/>
              <a:gd name="connsiteX1" fmla="*/ 0 w 1766888"/>
              <a:gd name="connsiteY1" fmla="*/ 2162175 h 2476881"/>
              <a:gd name="connsiteX2" fmla="*/ 759445 w 1766888"/>
              <a:gd name="connsiteY2" fmla="*/ 2409500 h 2476881"/>
              <a:gd name="connsiteX3" fmla="*/ 936125 w 1766888"/>
              <a:gd name="connsiteY3" fmla="*/ 1622675 h 2476881"/>
              <a:gd name="connsiteX4" fmla="*/ 1766888 w 1766888"/>
              <a:gd name="connsiteY4" fmla="*/ 1143000 h 2476881"/>
              <a:gd name="connsiteX5" fmla="*/ 0 w 1766888"/>
              <a:gd name="connsiteY5" fmla="*/ 0 h 2476881"/>
              <a:gd name="connsiteX0" fmla="*/ 0 w 1766888"/>
              <a:gd name="connsiteY0" fmla="*/ 0 h 2478211"/>
              <a:gd name="connsiteX1" fmla="*/ 0 w 1766888"/>
              <a:gd name="connsiteY1" fmla="*/ 2162175 h 2478211"/>
              <a:gd name="connsiteX2" fmla="*/ 759445 w 1766888"/>
              <a:gd name="connsiteY2" fmla="*/ 2409500 h 2478211"/>
              <a:gd name="connsiteX3" fmla="*/ 936125 w 1766888"/>
              <a:gd name="connsiteY3" fmla="*/ 1622675 h 2478211"/>
              <a:gd name="connsiteX4" fmla="*/ 1766888 w 1766888"/>
              <a:gd name="connsiteY4" fmla="*/ 1143000 h 2478211"/>
              <a:gd name="connsiteX5" fmla="*/ 0 w 1766888"/>
              <a:gd name="connsiteY5" fmla="*/ 0 h 2478211"/>
              <a:gd name="connsiteX0" fmla="*/ 0 w 1766888"/>
              <a:gd name="connsiteY0" fmla="*/ 0 h 2476187"/>
              <a:gd name="connsiteX1" fmla="*/ 0 w 1766888"/>
              <a:gd name="connsiteY1" fmla="*/ 2162175 h 2476187"/>
              <a:gd name="connsiteX2" fmla="*/ 759445 w 1766888"/>
              <a:gd name="connsiteY2" fmla="*/ 2406450 h 2476187"/>
              <a:gd name="connsiteX3" fmla="*/ 936125 w 1766888"/>
              <a:gd name="connsiteY3" fmla="*/ 1622675 h 2476187"/>
              <a:gd name="connsiteX4" fmla="*/ 1766888 w 1766888"/>
              <a:gd name="connsiteY4" fmla="*/ 1143000 h 2476187"/>
              <a:gd name="connsiteX5" fmla="*/ 0 w 1766888"/>
              <a:gd name="connsiteY5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74167"/>
              <a:gd name="connsiteY0" fmla="*/ 0 h 2476187"/>
              <a:gd name="connsiteX1" fmla="*/ 0 w 1874167"/>
              <a:gd name="connsiteY1" fmla="*/ 2162175 h 2476187"/>
              <a:gd name="connsiteX2" fmla="*/ 759445 w 1874167"/>
              <a:gd name="connsiteY2" fmla="*/ 2406450 h 2476187"/>
              <a:gd name="connsiteX3" fmla="*/ 936125 w 1874167"/>
              <a:gd name="connsiteY3" fmla="*/ 1622675 h 2476187"/>
              <a:gd name="connsiteX4" fmla="*/ 1653098 w 1874167"/>
              <a:gd name="connsiteY4" fmla="*/ 1881849 h 2476187"/>
              <a:gd name="connsiteX5" fmla="*/ 1766888 w 1874167"/>
              <a:gd name="connsiteY5" fmla="*/ 1143000 h 2476187"/>
              <a:gd name="connsiteX6" fmla="*/ 0 w 1874167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5424"/>
              <a:gd name="connsiteY0" fmla="*/ 0 h 2476187"/>
              <a:gd name="connsiteX1" fmla="*/ 0 w 1885424"/>
              <a:gd name="connsiteY1" fmla="*/ 2162175 h 2476187"/>
              <a:gd name="connsiteX2" fmla="*/ 759445 w 1885424"/>
              <a:gd name="connsiteY2" fmla="*/ 2406450 h 2476187"/>
              <a:gd name="connsiteX3" fmla="*/ 936125 w 1885424"/>
              <a:gd name="connsiteY3" fmla="*/ 1622675 h 2476187"/>
              <a:gd name="connsiteX4" fmla="*/ 1671398 w 1885424"/>
              <a:gd name="connsiteY4" fmla="*/ 1866599 h 2476187"/>
              <a:gd name="connsiteX5" fmla="*/ 1766888 w 1885424"/>
              <a:gd name="connsiteY5" fmla="*/ 1143000 h 2476187"/>
              <a:gd name="connsiteX6" fmla="*/ 0 w 1885424"/>
              <a:gd name="connsiteY6" fmla="*/ 0 h 2476187"/>
              <a:gd name="connsiteX0" fmla="*/ 0 w 1885424"/>
              <a:gd name="connsiteY0" fmla="*/ 0 h 2486898"/>
              <a:gd name="connsiteX1" fmla="*/ 0 w 1885424"/>
              <a:gd name="connsiteY1" fmla="*/ 2162175 h 2486898"/>
              <a:gd name="connsiteX2" fmla="*/ 759445 w 1885424"/>
              <a:gd name="connsiteY2" fmla="*/ 2406450 h 2486898"/>
              <a:gd name="connsiteX3" fmla="*/ 936125 w 1885424"/>
              <a:gd name="connsiteY3" fmla="*/ 1622675 h 2486898"/>
              <a:gd name="connsiteX4" fmla="*/ 1671398 w 1885424"/>
              <a:gd name="connsiteY4" fmla="*/ 1866599 h 2486898"/>
              <a:gd name="connsiteX5" fmla="*/ 1766888 w 1885424"/>
              <a:gd name="connsiteY5" fmla="*/ 1143000 h 2486898"/>
              <a:gd name="connsiteX6" fmla="*/ 0 w 1885424"/>
              <a:gd name="connsiteY6" fmla="*/ 0 h 2486898"/>
              <a:gd name="connsiteX0" fmla="*/ 0 w 1885424"/>
              <a:gd name="connsiteY0" fmla="*/ 0 h 2532573"/>
              <a:gd name="connsiteX1" fmla="*/ 0 w 1885424"/>
              <a:gd name="connsiteY1" fmla="*/ 2162175 h 2532573"/>
              <a:gd name="connsiteX2" fmla="*/ 759445 w 1885424"/>
              <a:gd name="connsiteY2" fmla="*/ 2406450 h 2532573"/>
              <a:gd name="connsiteX3" fmla="*/ 936125 w 1885424"/>
              <a:gd name="connsiteY3" fmla="*/ 1622675 h 2532573"/>
              <a:gd name="connsiteX4" fmla="*/ 1671398 w 1885424"/>
              <a:gd name="connsiteY4" fmla="*/ 1866599 h 2532573"/>
              <a:gd name="connsiteX5" fmla="*/ 1766888 w 1885424"/>
              <a:gd name="connsiteY5" fmla="*/ 1143000 h 2532573"/>
              <a:gd name="connsiteX6" fmla="*/ 0 w 1885424"/>
              <a:gd name="connsiteY6" fmla="*/ 0 h 2532573"/>
              <a:gd name="connsiteX0" fmla="*/ 0 w 1885424"/>
              <a:gd name="connsiteY0" fmla="*/ 0 h 2510919"/>
              <a:gd name="connsiteX1" fmla="*/ 0 w 1885424"/>
              <a:gd name="connsiteY1" fmla="*/ 2162175 h 2510919"/>
              <a:gd name="connsiteX2" fmla="*/ 759445 w 1885424"/>
              <a:gd name="connsiteY2" fmla="*/ 2406450 h 2510919"/>
              <a:gd name="connsiteX3" fmla="*/ 936125 w 1885424"/>
              <a:gd name="connsiteY3" fmla="*/ 1622675 h 2510919"/>
              <a:gd name="connsiteX4" fmla="*/ 1671398 w 1885424"/>
              <a:gd name="connsiteY4" fmla="*/ 1866599 h 2510919"/>
              <a:gd name="connsiteX5" fmla="*/ 1766888 w 1885424"/>
              <a:gd name="connsiteY5" fmla="*/ 1143000 h 2510919"/>
              <a:gd name="connsiteX6" fmla="*/ 0 w 1885424"/>
              <a:gd name="connsiteY6" fmla="*/ 0 h 2510919"/>
              <a:gd name="connsiteX0" fmla="*/ 0 w 1866051"/>
              <a:gd name="connsiteY0" fmla="*/ 0 h 2490364"/>
              <a:gd name="connsiteX1" fmla="*/ 0 w 1866051"/>
              <a:gd name="connsiteY1" fmla="*/ 2162175 h 2490364"/>
              <a:gd name="connsiteX2" fmla="*/ 759445 w 1866051"/>
              <a:gd name="connsiteY2" fmla="*/ 2406450 h 2490364"/>
              <a:gd name="connsiteX3" fmla="*/ 1302126 w 1866051"/>
              <a:gd name="connsiteY3" fmla="*/ 2263175 h 2490364"/>
              <a:gd name="connsiteX4" fmla="*/ 1671398 w 1866051"/>
              <a:gd name="connsiteY4" fmla="*/ 1866599 h 2490364"/>
              <a:gd name="connsiteX5" fmla="*/ 1766888 w 1866051"/>
              <a:gd name="connsiteY5" fmla="*/ 1143000 h 2490364"/>
              <a:gd name="connsiteX6" fmla="*/ 0 w 1866051"/>
              <a:gd name="connsiteY6" fmla="*/ 0 h 2490364"/>
              <a:gd name="connsiteX0" fmla="*/ 0 w 1865954"/>
              <a:gd name="connsiteY0" fmla="*/ 0 h 2490364"/>
              <a:gd name="connsiteX1" fmla="*/ 0 w 1865954"/>
              <a:gd name="connsiteY1" fmla="*/ 2162175 h 2490364"/>
              <a:gd name="connsiteX2" fmla="*/ 759445 w 1865954"/>
              <a:gd name="connsiteY2" fmla="*/ 2406450 h 2490364"/>
              <a:gd name="connsiteX3" fmla="*/ 1305177 w 1865954"/>
              <a:gd name="connsiteY3" fmla="*/ 2263175 h 2490364"/>
              <a:gd name="connsiteX4" fmla="*/ 1671398 w 1865954"/>
              <a:gd name="connsiteY4" fmla="*/ 1866599 h 2490364"/>
              <a:gd name="connsiteX5" fmla="*/ 1766888 w 1865954"/>
              <a:gd name="connsiteY5" fmla="*/ 1143000 h 2490364"/>
              <a:gd name="connsiteX6" fmla="*/ 0 w 1865954"/>
              <a:gd name="connsiteY6" fmla="*/ 0 h 2490364"/>
              <a:gd name="connsiteX0" fmla="*/ 3050 w 1869004"/>
              <a:gd name="connsiteY0" fmla="*/ 0 h 2431554"/>
              <a:gd name="connsiteX1" fmla="*/ 0 w 1869004"/>
              <a:gd name="connsiteY1" fmla="*/ 1844975 h 2431554"/>
              <a:gd name="connsiteX2" fmla="*/ 762495 w 1869004"/>
              <a:gd name="connsiteY2" fmla="*/ 2406450 h 2431554"/>
              <a:gd name="connsiteX3" fmla="*/ 1308227 w 1869004"/>
              <a:gd name="connsiteY3" fmla="*/ 2263175 h 2431554"/>
              <a:gd name="connsiteX4" fmla="*/ 1674448 w 1869004"/>
              <a:gd name="connsiteY4" fmla="*/ 1866599 h 2431554"/>
              <a:gd name="connsiteX5" fmla="*/ 1769938 w 1869004"/>
              <a:gd name="connsiteY5" fmla="*/ 1143000 h 2431554"/>
              <a:gd name="connsiteX6" fmla="*/ 3050 w 1869004"/>
              <a:gd name="connsiteY6" fmla="*/ 0 h 2431554"/>
              <a:gd name="connsiteX0" fmla="*/ 3050 w 1728977"/>
              <a:gd name="connsiteY0" fmla="*/ 0 h 2431554"/>
              <a:gd name="connsiteX1" fmla="*/ 0 w 1728977"/>
              <a:gd name="connsiteY1" fmla="*/ 1844975 h 2431554"/>
              <a:gd name="connsiteX2" fmla="*/ 762495 w 1728977"/>
              <a:gd name="connsiteY2" fmla="*/ 2406450 h 2431554"/>
              <a:gd name="connsiteX3" fmla="*/ 1308227 w 1728977"/>
              <a:gd name="connsiteY3" fmla="*/ 2263175 h 2431554"/>
              <a:gd name="connsiteX4" fmla="*/ 1674448 w 1728977"/>
              <a:gd name="connsiteY4" fmla="*/ 1866599 h 2431554"/>
              <a:gd name="connsiteX5" fmla="*/ 1571687 w 1728977"/>
              <a:gd name="connsiteY5" fmla="*/ 1008800 h 2431554"/>
              <a:gd name="connsiteX6" fmla="*/ 3050 w 1728977"/>
              <a:gd name="connsiteY6" fmla="*/ 0 h 2431554"/>
              <a:gd name="connsiteX0" fmla="*/ 3050 w 1693885"/>
              <a:gd name="connsiteY0" fmla="*/ 0 h 2431554"/>
              <a:gd name="connsiteX1" fmla="*/ 0 w 1693885"/>
              <a:gd name="connsiteY1" fmla="*/ 1844975 h 2431554"/>
              <a:gd name="connsiteX2" fmla="*/ 762495 w 1693885"/>
              <a:gd name="connsiteY2" fmla="*/ 2406450 h 2431554"/>
              <a:gd name="connsiteX3" fmla="*/ 1308227 w 1693885"/>
              <a:gd name="connsiteY3" fmla="*/ 2263175 h 2431554"/>
              <a:gd name="connsiteX4" fmla="*/ 1674448 w 1693885"/>
              <a:gd name="connsiteY4" fmla="*/ 1866599 h 2431554"/>
              <a:gd name="connsiteX5" fmla="*/ 1492387 w 1693885"/>
              <a:gd name="connsiteY5" fmla="*/ 956951 h 2431554"/>
              <a:gd name="connsiteX6" fmla="*/ 3050 w 1693885"/>
              <a:gd name="connsiteY6" fmla="*/ 0 h 2431554"/>
              <a:gd name="connsiteX0" fmla="*/ 3050 w 1699184"/>
              <a:gd name="connsiteY0" fmla="*/ 0 h 2431554"/>
              <a:gd name="connsiteX1" fmla="*/ 0 w 1699184"/>
              <a:gd name="connsiteY1" fmla="*/ 1844975 h 2431554"/>
              <a:gd name="connsiteX2" fmla="*/ 762495 w 1699184"/>
              <a:gd name="connsiteY2" fmla="*/ 2406450 h 2431554"/>
              <a:gd name="connsiteX3" fmla="*/ 1308227 w 1699184"/>
              <a:gd name="connsiteY3" fmla="*/ 2263175 h 2431554"/>
              <a:gd name="connsiteX4" fmla="*/ 1674448 w 1699184"/>
              <a:gd name="connsiteY4" fmla="*/ 1866599 h 2431554"/>
              <a:gd name="connsiteX5" fmla="*/ 1507637 w 1699184"/>
              <a:gd name="connsiteY5" fmla="*/ 969151 h 2431554"/>
              <a:gd name="connsiteX6" fmla="*/ 3050 w 1699184"/>
              <a:gd name="connsiteY6" fmla="*/ 0 h 2431554"/>
              <a:gd name="connsiteX0" fmla="*/ 3050 w 1719667"/>
              <a:gd name="connsiteY0" fmla="*/ 0 h 2408388"/>
              <a:gd name="connsiteX1" fmla="*/ 0 w 1719667"/>
              <a:gd name="connsiteY1" fmla="*/ 1844975 h 2408388"/>
              <a:gd name="connsiteX2" fmla="*/ 762495 w 1719667"/>
              <a:gd name="connsiteY2" fmla="*/ 2406450 h 2408388"/>
              <a:gd name="connsiteX3" fmla="*/ 1030676 w 1719667"/>
              <a:gd name="connsiteY3" fmla="*/ 1784325 h 2408388"/>
              <a:gd name="connsiteX4" fmla="*/ 1674448 w 1719667"/>
              <a:gd name="connsiteY4" fmla="*/ 1866599 h 2408388"/>
              <a:gd name="connsiteX5" fmla="*/ 1507637 w 1719667"/>
              <a:gd name="connsiteY5" fmla="*/ 969151 h 2408388"/>
              <a:gd name="connsiteX6" fmla="*/ 3050 w 1719667"/>
              <a:gd name="connsiteY6" fmla="*/ 0 h 2408388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20118"/>
              <a:gd name="connsiteY0" fmla="*/ 0 h 2408785"/>
              <a:gd name="connsiteX1" fmla="*/ 0 w 1720118"/>
              <a:gd name="connsiteY1" fmla="*/ 1844975 h 2408785"/>
              <a:gd name="connsiteX2" fmla="*/ 762495 w 1720118"/>
              <a:gd name="connsiteY2" fmla="*/ 2406450 h 2408785"/>
              <a:gd name="connsiteX3" fmla="*/ 1024576 w 1720118"/>
              <a:gd name="connsiteY3" fmla="*/ 1775175 h 2408785"/>
              <a:gd name="connsiteX4" fmla="*/ 1674448 w 1720118"/>
              <a:gd name="connsiteY4" fmla="*/ 1866599 h 2408785"/>
              <a:gd name="connsiteX5" fmla="*/ 1507637 w 1720118"/>
              <a:gd name="connsiteY5" fmla="*/ 969151 h 2408785"/>
              <a:gd name="connsiteX6" fmla="*/ 3050 w 1720118"/>
              <a:gd name="connsiteY6" fmla="*/ 0 h 2408785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967"/>
              <a:gd name="connsiteY0" fmla="*/ 0 h 2408651"/>
              <a:gd name="connsiteX1" fmla="*/ 0 w 1719967"/>
              <a:gd name="connsiteY1" fmla="*/ 1844975 h 2408651"/>
              <a:gd name="connsiteX2" fmla="*/ 762495 w 1719967"/>
              <a:gd name="connsiteY2" fmla="*/ 2406450 h 2408651"/>
              <a:gd name="connsiteX3" fmla="*/ 1026609 w 1719967"/>
              <a:gd name="connsiteY3" fmla="*/ 1778225 h 2408651"/>
              <a:gd name="connsiteX4" fmla="*/ 1674448 w 1719967"/>
              <a:gd name="connsiteY4" fmla="*/ 1866599 h 2408651"/>
              <a:gd name="connsiteX5" fmla="*/ 1507637 w 1719967"/>
              <a:gd name="connsiteY5" fmla="*/ 969151 h 2408651"/>
              <a:gd name="connsiteX6" fmla="*/ 3050 w 1719967"/>
              <a:gd name="connsiteY6" fmla="*/ 0 h 2408651"/>
              <a:gd name="connsiteX0" fmla="*/ 3050 w 1719817"/>
              <a:gd name="connsiteY0" fmla="*/ 0 h 2408562"/>
              <a:gd name="connsiteX1" fmla="*/ 0 w 1719817"/>
              <a:gd name="connsiteY1" fmla="*/ 1844975 h 2408562"/>
              <a:gd name="connsiteX2" fmla="*/ 762495 w 1719817"/>
              <a:gd name="connsiteY2" fmla="*/ 2406450 h 2408562"/>
              <a:gd name="connsiteX3" fmla="*/ 1028643 w 1719817"/>
              <a:gd name="connsiteY3" fmla="*/ 1780258 h 2408562"/>
              <a:gd name="connsiteX4" fmla="*/ 1674448 w 1719817"/>
              <a:gd name="connsiteY4" fmla="*/ 1866599 h 2408562"/>
              <a:gd name="connsiteX5" fmla="*/ 1507637 w 1719817"/>
              <a:gd name="connsiteY5" fmla="*/ 969151 h 2408562"/>
              <a:gd name="connsiteX6" fmla="*/ 3050 w 1719817"/>
              <a:gd name="connsiteY6" fmla="*/ 0 h 2408562"/>
              <a:gd name="connsiteX0" fmla="*/ 3050 w 1719967"/>
              <a:gd name="connsiteY0" fmla="*/ 0 h 2408562"/>
              <a:gd name="connsiteX1" fmla="*/ 0 w 1719967"/>
              <a:gd name="connsiteY1" fmla="*/ 1844975 h 2408562"/>
              <a:gd name="connsiteX2" fmla="*/ 762495 w 1719967"/>
              <a:gd name="connsiteY2" fmla="*/ 2406450 h 2408562"/>
              <a:gd name="connsiteX3" fmla="*/ 1026610 w 1719967"/>
              <a:gd name="connsiteY3" fmla="*/ 1780258 h 2408562"/>
              <a:gd name="connsiteX4" fmla="*/ 1674448 w 1719967"/>
              <a:gd name="connsiteY4" fmla="*/ 1866599 h 2408562"/>
              <a:gd name="connsiteX5" fmla="*/ 1507637 w 1719967"/>
              <a:gd name="connsiteY5" fmla="*/ 969151 h 2408562"/>
              <a:gd name="connsiteX6" fmla="*/ 3050 w 1719967"/>
              <a:gd name="connsiteY6" fmla="*/ 0 h 2408562"/>
              <a:gd name="connsiteX0" fmla="*/ 3050 w 1719967"/>
              <a:gd name="connsiteY0" fmla="*/ 0 h 2411324"/>
              <a:gd name="connsiteX1" fmla="*/ 0 w 1719967"/>
              <a:gd name="connsiteY1" fmla="*/ 1844975 h 2411324"/>
              <a:gd name="connsiteX2" fmla="*/ 762495 w 1719967"/>
              <a:gd name="connsiteY2" fmla="*/ 2406450 h 2411324"/>
              <a:gd name="connsiteX3" fmla="*/ 1026610 w 1719967"/>
              <a:gd name="connsiteY3" fmla="*/ 1780258 h 2411324"/>
              <a:gd name="connsiteX4" fmla="*/ 1674448 w 1719967"/>
              <a:gd name="connsiteY4" fmla="*/ 1866599 h 2411324"/>
              <a:gd name="connsiteX5" fmla="*/ 1507637 w 1719967"/>
              <a:gd name="connsiteY5" fmla="*/ 969151 h 2411324"/>
              <a:gd name="connsiteX6" fmla="*/ 3050 w 1719967"/>
              <a:gd name="connsiteY6" fmla="*/ 0 h 2411324"/>
              <a:gd name="connsiteX0" fmla="*/ 3050 w 1719967"/>
              <a:gd name="connsiteY0" fmla="*/ 0 h 2427992"/>
              <a:gd name="connsiteX1" fmla="*/ 0 w 1719967"/>
              <a:gd name="connsiteY1" fmla="*/ 1844975 h 2427992"/>
              <a:gd name="connsiteX2" fmla="*/ 762495 w 1719967"/>
              <a:gd name="connsiteY2" fmla="*/ 2406450 h 2427992"/>
              <a:gd name="connsiteX3" fmla="*/ 1026610 w 1719967"/>
              <a:gd name="connsiteY3" fmla="*/ 1780258 h 2427992"/>
              <a:gd name="connsiteX4" fmla="*/ 1674448 w 1719967"/>
              <a:gd name="connsiteY4" fmla="*/ 1866599 h 2427992"/>
              <a:gd name="connsiteX5" fmla="*/ 1507637 w 1719967"/>
              <a:gd name="connsiteY5" fmla="*/ 969151 h 2427992"/>
              <a:gd name="connsiteX6" fmla="*/ 3050 w 1719967"/>
              <a:gd name="connsiteY6" fmla="*/ 0 h 2427992"/>
              <a:gd name="connsiteX0" fmla="*/ 3050 w 1719967"/>
              <a:gd name="connsiteY0" fmla="*/ 0 h 2308182"/>
              <a:gd name="connsiteX1" fmla="*/ 0 w 1719967"/>
              <a:gd name="connsiteY1" fmla="*/ 1844975 h 2308182"/>
              <a:gd name="connsiteX2" fmla="*/ 969895 w 1719967"/>
              <a:gd name="connsiteY2" fmla="*/ 2250900 h 2308182"/>
              <a:gd name="connsiteX3" fmla="*/ 1026610 w 1719967"/>
              <a:gd name="connsiteY3" fmla="*/ 1780258 h 2308182"/>
              <a:gd name="connsiteX4" fmla="*/ 1674448 w 1719967"/>
              <a:gd name="connsiteY4" fmla="*/ 1866599 h 2308182"/>
              <a:gd name="connsiteX5" fmla="*/ 1507637 w 1719967"/>
              <a:gd name="connsiteY5" fmla="*/ 969151 h 2308182"/>
              <a:gd name="connsiteX6" fmla="*/ 3050 w 1719967"/>
              <a:gd name="connsiteY6" fmla="*/ 0 h 2308182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68355"/>
              <a:gd name="connsiteX1" fmla="*/ 0 w 1719967"/>
              <a:gd name="connsiteY1" fmla="*/ 1844975 h 2368355"/>
              <a:gd name="connsiteX2" fmla="*/ 969895 w 1719967"/>
              <a:gd name="connsiteY2" fmla="*/ 2250900 h 2368355"/>
              <a:gd name="connsiteX3" fmla="*/ 1026610 w 1719967"/>
              <a:gd name="connsiteY3" fmla="*/ 1780258 h 2368355"/>
              <a:gd name="connsiteX4" fmla="*/ 1674448 w 1719967"/>
              <a:gd name="connsiteY4" fmla="*/ 1866599 h 2368355"/>
              <a:gd name="connsiteX5" fmla="*/ 1507637 w 1719967"/>
              <a:gd name="connsiteY5" fmla="*/ 969151 h 2368355"/>
              <a:gd name="connsiteX6" fmla="*/ 3050 w 1719967"/>
              <a:gd name="connsiteY6" fmla="*/ 0 h 2368355"/>
              <a:gd name="connsiteX0" fmla="*/ 3050 w 1719967"/>
              <a:gd name="connsiteY0" fmla="*/ 0 h 2282838"/>
              <a:gd name="connsiteX1" fmla="*/ 0 w 1719967"/>
              <a:gd name="connsiteY1" fmla="*/ 1844975 h 2282838"/>
              <a:gd name="connsiteX2" fmla="*/ 942444 w 1719967"/>
              <a:gd name="connsiteY2" fmla="*/ 2113651 h 2282838"/>
              <a:gd name="connsiteX3" fmla="*/ 1026610 w 1719967"/>
              <a:gd name="connsiteY3" fmla="*/ 1780258 h 2282838"/>
              <a:gd name="connsiteX4" fmla="*/ 1674448 w 1719967"/>
              <a:gd name="connsiteY4" fmla="*/ 1866599 h 2282838"/>
              <a:gd name="connsiteX5" fmla="*/ 1507637 w 1719967"/>
              <a:gd name="connsiteY5" fmla="*/ 969151 h 2282838"/>
              <a:gd name="connsiteX6" fmla="*/ 3050 w 1719967"/>
              <a:gd name="connsiteY6" fmla="*/ 0 h 2282838"/>
              <a:gd name="connsiteX0" fmla="*/ 3050 w 1719967"/>
              <a:gd name="connsiteY0" fmla="*/ 0 h 2282558"/>
              <a:gd name="connsiteX1" fmla="*/ 0 w 1719967"/>
              <a:gd name="connsiteY1" fmla="*/ 1844975 h 2282558"/>
              <a:gd name="connsiteX2" fmla="*/ 942444 w 1719967"/>
              <a:gd name="connsiteY2" fmla="*/ 2113651 h 2282558"/>
              <a:gd name="connsiteX3" fmla="*/ 1026610 w 1719967"/>
              <a:gd name="connsiteY3" fmla="*/ 1780258 h 2282558"/>
              <a:gd name="connsiteX4" fmla="*/ 1674448 w 1719967"/>
              <a:gd name="connsiteY4" fmla="*/ 1866599 h 2282558"/>
              <a:gd name="connsiteX5" fmla="*/ 1507637 w 1719967"/>
              <a:gd name="connsiteY5" fmla="*/ 969151 h 2282558"/>
              <a:gd name="connsiteX6" fmla="*/ 3050 w 1719967"/>
              <a:gd name="connsiteY6" fmla="*/ 0 h 2282558"/>
              <a:gd name="connsiteX0" fmla="*/ 3050 w 1719967"/>
              <a:gd name="connsiteY0" fmla="*/ 0 h 2332570"/>
              <a:gd name="connsiteX1" fmla="*/ 0 w 1719967"/>
              <a:gd name="connsiteY1" fmla="*/ 1844975 h 2332570"/>
              <a:gd name="connsiteX2" fmla="*/ 942444 w 1719967"/>
              <a:gd name="connsiteY2" fmla="*/ 2113651 h 2332570"/>
              <a:gd name="connsiteX3" fmla="*/ 1026610 w 1719967"/>
              <a:gd name="connsiteY3" fmla="*/ 1780258 h 2332570"/>
              <a:gd name="connsiteX4" fmla="*/ 1674448 w 1719967"/>
              <a:gd name="connsiteY4" fmla="*/ 1866599 h 2332570"/>
              <a:gd name="connsiteX5" fmla="*/ 1507637 w 1719967"/>
              <a:gd name="connsiteY5" fmla="*/ 969151 h 2332570"/>
              <a:gd name="connsiteX6" fmla="*/ 3050 w 1719967"/>
              <a:gd name="connsiteY6" fmla="*/ 0 h 2332570"/>
              <a:gd name="connsiteX0" fmla="*/ 3050 w 1719967"/>
              <a:gd name="connsiteY0" fmla="*/ 0 h 2314763"/>
              <a:gd name="connsiteX1" fmla="*/ 0 w 1719967"/>
              <a:gd name="connsiteY1" fmla="*/ 1844975 h 2314763"/>
              <a:gd name="connsiteX2" fmla="*/ 942444 w 1719967"/>
              <a:gd name="connsiteY2" fmla="*/ 2113651 h 2314763"/>
              <a:gd name="connsiteX3" fmla="*/ 1026610 w 1719967"/>
              <a:gd name="connsiteY3" fmla="*/ 1780258 h 2314763"/>
              <a:gd name="connsiteX4" fmla="*/ 1674448 w 1719967"/>
              <a:gd name="connsiteY4" fmla="*/ 1866599 h 2314763"/>
              <a:gd name="connsiteX5" fmla="*/ 1507637 w 1719967"/>
              <a:gd name="connsiteY5" fmla="*/ 969151 h 2314763"/>
              <a:gd name="connsiteX6" fmla="*/ 3050 w 1719967"/>
              <a:gd name="connsiteY6" fmla="*/ 0 h 2314763"/>
              <a:gd name="connsiteX0" fmla="*/ 3050 w 1719967"/>
              <a:gd name="connsiteY0" fmla="*/ 0 h 2323112"/>
              <a:gd name="connsiteX1" fmla="*/ 0 w 1719967"/>
              <a:gd name="connsiteY1" fmla="*/ 1844975 h 2323112"/>
              <a:gd name="connsiteX2" fmla="*/ 942444 w 1719967"/>
              <a:gd name="connsiteY2" fmla="*/ 2113651 h 2323112"/>
              <a:gd name="connsiteX3" fmla="*/ 1026610 w 1719967"/>
              <a:gd name="connsiteY3" fmla="*/ 1780258 h 2323112"/>
              <a:gd name="connsiteX4" fmla="*/ 1674448 w 1719967"/>
              <a:gd name="connsiteY4" fmla="*/ 1866599 h 2323112"/>
              <a:gd name="connsiteX5" fmla="*/ 1507637 w 1719967"/>
              <a:gd name="connsiteY5" fmla="*/ 969151 h 2323112"/>
              <a:gd name="connsiteX6" fmla="*/ 3050 w 1719967"/>
              <a:gd name="connsiteY6" fmla="*/ 0 h 2323112"/>
              <a:gd name="connsiteX0" fmla="*/ 3050 w 1719967"/>
              <a:gd name="connsiteY0" fmla="*/ 0 h 2355389"/>
              <a:gd name="connsiteX1" fmla="*/ 0 w 1719967"/>
              <a:gd name="connsiteY1" fmla="*/ 1844975 h 2355389"/>
              <a:gd name="connsiteX2" fmla="*/ 942444 w 1719967"/>
              <a:gd name="connsiteY2" fmla="*/ 2113651 h 2355389"/>
              <a:gd name="connsiteX3" fmla="*/ 1026610 w 1719967"/>
              <a:gd name="connsiteY3" fmla="*/ 1780258 h 2355389"/>
              <a:gd name="connsiteX4" fmla="*/ 1674448 w 1719967"/>
              <a:gd name="connsiteY4" fmla="*/ 1866599 h 2355389"/>
              <a:gd name="connsiteX5" fmla="*/ 1507637 w 1719967"/>
              <a:gd name="connsiteY5" fmla="*/ 969151 h 2355389"/>
              <a:gd name="connsiteX6" fmla="*/ 3050 w 1719967"/>
              <a:gd name="connsiteY6" fmla="*/ 0 h 2355389"/>
              <a:gd name="connsiteX0" fmla="*/ 3050 w 1719967"/>
              <a:gd name="connsiteY0" fmla="*/ 0 h 2356530"/>
              <a:gd name="connsiteX1" fmla="*/ 0 w 1719967"/>
              <a:gd name="connsiteY1" fmla="*/ 1844975 h 2356530"/>
              <a:gd name="connsiteX2" fmla="*/ 942444 w 1719967"/>
              <a:gd name="connsiteY2" fmla="*/ 2113651 h 2356530"/>
              <a:gd name="connsiteX3" fmla="*/ 1026610 w 1719967"/>
              <a:gd name="connsiteY3" fmla="*/ 1780258 h 2356530"/>
              <a:gd name="connsiteX4" fmla="*/ 1674448 w 1719967"/>
              <a:gd name="connsiteY4" fmla="*/ 1866599 h 2356530"/>
              <a:gd name="connsiteX5" fmla="*/ 1507637 w 1719967"/>
              <a:gd name="connsiteY5" fmla="*/ 969151 h 2356530"/>
              <a:gd name="connsiteX6" fmla="*/ 3050 w 1719967"/>
              <a:gd name="connsiteY6" fmla="*/ 0 h 2356530"/>
              <a:gd name="connsiteX0" fmla="*/ 3050 w 1724926"/>
              <a:gd name="connsiteY0" fmla="*/ 0 h 2284276"/>
              <a:gd name="connsiteX1" fmla="*/ 0 w 1724926"/>
              <a:gd name="connsiteY1" fmla="*/ 1844975 h 2284276"/>
              <a:gd name="connsiteX2" fmla="*/ 942444 w 1724926"/>
              <a:gd name="connsiteY2" fmla="*/ 2113651 h 2284276"/>
              <a:gd name="connsiteX3" fmla="*/ 959510 w 1724926"/>
              <a:gd name="connsiteY3" fmla="*/ 1679609 h 2284276"/>
              <a:gd name="connsiteX4" fmla="*/ 1674448 w 1724926"/>
              <a:gd name="connsiteY4" fmla="*/ 1866599 h 2284276"/>
              <a:gd name="connsiteX5" fmla="*/ 1507637 w 1724926"/>
              <a:gd name="connsiteY5" fmla="*/ 969151 h 2284276"/>
              <a:gd name="connsiteX6" fmla="*/ 3050 w 1724926"/>
              <a:gd name="connsiteY6" fmla="*/ 0 h 2284276"/>
              <a:gd name="connsiteX0" fmla="*/ 3050 w 1724475"/>
              <a:gd name="connsiteY0" fmla="*/ 0 h 2284609"/>
              <a:gd name="connsiteX1" fmla="*/ 0 w 1724475"/>
              <a:gd name="connsiteY1" fmla="*/ 1844975 h 2284609"/>
              <a:gd name="connsiteX2" fmla="*/ 942444 w 1724475"/>
              <a:gd name="connsiteY2" fmla="*/ 2113651 h 2284609"/>
              <a:gd name="connsiteX3" fmla="*/ 965610 w 1724475"/>
              <a:gd name="connsiteY3" fmla="*/ 1673509 h 2284609"/>
              <a:gd name="connsiteX4" fmla="*/ 1674448 w 1724475"/>
              <a:gd name="connsiteY4" fmla="*/ 1866599 h 2284609"/>
              <a:gd name="connsiteX5" fmla="*/ 1507637 w 1724475"/>
              <a:gd name="connsiteY5" fmla="*/ 969151 h 2284609"/>
              <a:gd name="connsiteX6" fmla="*/ 3050 w 1724475"/>
              <a:gd name="connsiteY6" fmla="*/ 0 h 2284609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1296"/>
              <a:gd name="connsiteX1" fmla="*/ 0 w 1724475"/>
              <a:gd name="connsiteY1" fmla="*/ 1844975 h 2381296"/>
              <a:gd name="connsiteX2" fmla="*/ 975994 w 1724475"/>
              <a:gd name="connsiteY2" fmla="*/ 2107551 h 2381296"/>
              <a:gd name="connsiteX3" fmla="*/ 965610 w 1724475"/>
              <a:gd name="connsiteY3" fmla="*/ 1673509 h 2381296"/>
              <a:gd name="connsiteX4" fmla="*/ 1674448 w 1724475"/>
              <a:gd name="connsiteY4" fmla="*/ 1866599 h 2381296"/>
              <a:gd name="connsiteX5" fmla="*/ 1507637 w 1724475"/>
              <a:gd name="connsiteY5" fmla="*/ 969151 h 2381296"/>
              <a:gd name="connsiteX6" fmla="*/ 3050 w 1724475"/>
              <a:gd name="connsiteY6" fmla="*/ 0 h 2381296"/>
              <a:gd name="connsiteX0" fmla="*/ 3050 w 1724475"/>
              <a:gd name="connsiteY0" fmla="*/ 0 h 2387698"/>
              <a:gd name="connsiteX1" fmla="*/ 0 w 1724475"/>
              <a:gd name="connsiteY1" fmla="*/ 1844975 h 2387698"/>
              <a:gd name="connsiteX2" fmla="*/ 1000394 w 1724475"/>
              <a:gd name="connsiteY2" fmla="*/ 2119751 h 2387698"/>
              <a:gd name="connsiteX3" fmla="*/ 965610 w 1724475"/>
              <a:gd name="connsiteY3" fmla="*/ 1673509 h 2387698"/>
              <a:gd name="connsiteX4" fmla="*/ 1674448 w 1724475"/>
              <a:gd name="connsiteY4" fmla="*/ 1866599 h 2387698"/>
              <a:gd name="connsiteX5" fmla="*/ 1507637 w 1724475"/>
              <a:gd name="connsiteY5" fmla="*/ 969151 h 2387698"/>
              <a:gd name="connsiteX6" fmla="*/ 3050 w 1724475"/>
              <a:gd name="connsiteY6" fmla="*/ 0 h 2387698"/>
              <a:gd name="connsiteX0" fmla="*/ 3050 w 1724475"/>
              <a:gd name="connsiteY0" fmla="*/ 0 h 2388597"/>
              <a:gd name="connsiteX1" fmla="*/ 0 w 1724475"/>
              <a:gd name="connsiteY1" fmla="*/ 1844975 h 2388597"/>
              <a:gd name="connsiteX2" fmla="*/ 1000394 w 1724475"/>
              <a:gd name="connsiteY2" fmla="*/ 2119751 h 2388597"/>
              <a:gd name="connsiteX3" fmla="*/ 965610 w 1724475"/>
              <a:gd name="connsiteY3" fmla="*/ 1673509 h 2388597"/>
              <a:gd name="connsiteX4" fmla="*/ 1674448 w 1724475"/>
              <a:gd name="connsiteY4" fmla="*/ 1866599 h 2388597"/>
              <a:gd name="connsiteX5" fmla="*/ 1507637 w 1724475"/>
              <a:gd name="connsiteY5" fmla="*/ 969151 h 2388597"/>
              <a:gd name="connsiteX6" fmla="*/ 3050 w 1724475"/>
              <a:gd name="connsiteY6" fmla="*/ 0 h 2388597"/>
              <a:gd name="connsiteX0" fmla="*/ 3050 w 1724475"/>
              <a:gd name="connsiteY0" fmla="*/ 0 h 2388814"/>
              <a:gd name="connsiteX1" fmla="*/ 0 w 1724475"/>
              <a:gd name="connsiteY1" fmla="*/ 1844975 h 2388814"/>
              <a:gd name="connsiteX2" fmla="*/ 1000394 w 1724475"/>
              <a:gd name="connsiteY2" fmla="*/ 2119751 h 2388814"/>
              <a:gd name="connsiteX3" fmla="*/ 965610 w 1724475"/>
              <a:gd name="connsiteY3" fmla="*/ 1673509 h 2388814"/>
              <a:gd name="connsiteX4" fmla="*/ 1674448 w 1724475"/>
              <a:gd name="connsiteY4" fmla="*/ 1866599 h 2388814"/>
              <a:gd name="connsiteX5" fmla="*/ 1507637 w 1724475"/>
              <a:gd name="connsiteY5" fmla="*/ 969151 h 2388814"/>
              <a:gd name="connsiteX6" fmla="*/ 3050 w 1724475"/>
              <a:gd name="connsiteY6" fmla="*/ 0 h 2388814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6859"/>
              <a:gd name="connsiteX1" fmla="*/ 0 w 1724475"/>
              <a:gd name="connsiteY1" fmla="*/ 1844975 h 2376859"/>
              <a:gd name="connsiteX2" fmla="*/ 1000394 w 1724475"/>
              <a:gd name="connsiteY2" fmla="*/ 2119751 h 2376859"/>
              <a:gd name="connsiteX3" fmla="*/ 965610 w 1724475"/>
              <a:gd name="connsiteY3" fmla="*/ 1673509 h 2376859"/>
              <a:gd name="connsiteX4" fmla="*/ 1674448 w 1724475"/>
              <a:gd name="connsiteY4" fmla="*/ 1866599 h 2376859"/>
              <a:gd name="connsiteX5" fmla="*/ 1507637 w 1724475"/>
              <a:gd name="connsiteY5" fmla="*/ 969151 h 2376859"/>
              <a:gd name="connsiteX6" fmla="*/ 3050 w 1724475"/>
              <a:gd name="connsiteY6" fmla="*/ 0 h 2376859"/>
              <a:gd name="connsiteX0" fmla="*/ 3050 w 1724475"/>
              <a:gd name="connsiteY0" fmla="*/ 0 h 2429767"/>
              <a:gd name="connsiteX1" fmla="*/ 0 w 1724475"/>
              <a:gd name="connsiteY1" fmla="*/ 1844975 h 2429767"/>
              <a:gd name="connsiteX2" fmla="*/ 1000394 w 1724475"/>
              <a:gd name="connsiteY2" fmla="*/ 2119751 h 2429767"/>
              <a:gd name="connsiteX3" fmla="*/ 965610 w 1724475"/>
              <a:gd name="connsiteY3" fmla="*/ 1673509 h 2429767"/>
              <a:gd name="connsiteX4" fmla="*/ 1674448 w 1724475"/>
              <a:gd name="connsiteY4" fmla="*/ 1866599 h 2429767"/>
              <a:gd name="connsiteX5" fmla="*/ 1507637 w 1724475"/>
              <a:gd name="connsiteY5" fmla="*/ 969151 h 2429767"/>
              <a:gd name="connsiteX6" fmla="*/ 3050 w 1724475"/>
              <a:gd name="connsiteY6" fmla="*/ 0 h 2429767"/>
              <a:gd name="connsiteX0" fmla="*/ 3050 w 1724475"/>
              <a:gd name="connsiteY0" fmla="*/ 0 h 2392231"/>
              <a:gd name="connsiteX1" fmla="*/ 0 w 1724475"/>
              <a:gd name="connsiteY1" fmla="*/ 1844975 h 2392231"/>
              <a:gd name="connsiteX2" fmla="*/ 1000394 w 1724475"/>
              <a:gd name="connsiteY2" fmla="*/ 2119751 h 2392231"/>
              <a:gd name="connsiteX3" fmla="*/ 965610 w 1724475"/>
              <a:gd name="connsiteY3" fmla="*/ 1673509 h 2392231"/>
              <a:gd name="connsiteX4" fmla="*/ 1674448 w 1724475"/>
              <a:gd name="connsiteY4" fmla="*/ 1866599 h 2392231"/>
              <a:gd name="connsiteX5" fmla="*/ 1507637 w 1724475"/>
              <a:gd name="connsiteY5" fmla="*/ 969151 h 2392231"/>
              <a:gd name="connsiteX6" fmla="*/ 3050 w 1724475"/>
              <a:gd name="connsiteY6" fmla="*/ 0 h 2392231"/>
              <a:gd name="connsiteX0" fmla="*/ 3050 w 1724475"/>
              <a:gd name="connsiteY0" fmla="*/ 0 h 2396645"/>
              <a:gd name="connsiteX1" fmla="*/ 0 w 1724475"/>
              <a:gd name="connsiteY1" fmla="*/ 1844975 h 2396645"/>
              <a:gd name="connsiteX2" fmla="*/ 1000394 w 1724475"/>
              <a:gd name="connsiteY2" fmla="*/ 2119751 h 2396645"/>
              <a:gd name="connsiteX3" fmla="*/ 965610 w 1724475"/>
              <a:gd name="connsiteY3" fmla="*/ 1673509 h 2396645"/>
              <a:gd name="connsiteX4" fmla="*/ 1674448 w 1724475"/>
              <a:gd name="connsiteY4" fmla="*/ 1866599 h 2396645"/>
              <a:gd name="connsiteX5" fmla="*/ 1507637 w 1724475"/>
              <a:gd name="connsiteY5" fmla="*/ 969151 h 2396645"/>
              <a:gd name="connsiteX6" fmla="*/ 3050 w 1724475"/>
              <a:gd name="connsiteY6" fmla="*/ 0 h 2396645"/>
              <a:gd name="connsiteX0" fmla="*/ 3050 w 1724475"/>
              <a:gd name="connsiteY0" fmla="*/ 0 h 2382183"/>
              <a:gd name="connsiteX1" fmla="*/ 0 w 1724475"/>
              <a:gd name="connsiteY1" fmla="*/ 1844975 h 2382183"/>
              <a:gd name="connsiteX2" fmla="*/ 1055294 w 1724475"/>
              <a:gd name="connsiteY2" fmla="*/ 2092302 h 2382183"/>
              <a:gd name="connsiteX3" fmla="*/ 965610 w 1724475"/>
              <a:gd name="connsiteY3" fmla="*/ 1673509 h 2382183"/>
              <a:gd name="connsiteX4" fmla="*/ 1674448 w 1724475"/>
              <a:gd name="connsiteY4" fmla="*/ 1866599 h 2382183"/>
              <a:gd name="connsiteX5" fmla="*/ 1507637 w 1724475"/>
              <a:gd name="connsiteY5" fmla="*/ 969151 h 2382183"/>
              <a:gd name="connsiteX6" fmla="*/ 3050 w 1724475"/>
              <a:gd name="connsiteY6" fmla="*/ 0 h 2382183"/>
              <a:gd name="connsiteX0" fmla="*/ 3050 w 1724475"/>
              <a:gd name="connsiteY0" fmla="*/ 0 h 2383191"/>
              <a:gd name="connsiteX1" fmla="*/ 0 w 1724475"/>
              <a:gd name="connsiteY1" fmla="*/ 1844975 h 2383191"/>
              <a:gd name="connsiteX2" fmla="*/ 1055294 w 1724475"/>
              <a:gd name="connsiteY2" fmla="*/ 2092302 h 2383191"/>
              <a:gd name="connsiteX3" fmla="*/ 965610 w 1724475"/>
              <a:gd name="connsiteY3" fmla="*/ 1673509 h 2383191"/>
              <a:gd name="connsiteX4" fmla="*/ 1674448 w 1724475"/>
              <a:gd name="connsiteY4" fmla="*/ 1866599 h 2383191"/>
              <a:gd name="connsiteX5" fmla="*/ 1507637 w 1724475"/>
              <a:gd name="connsiteY5" fmla="*/ 969151 h 2383191"/>
              <a:gd name="connsiteX6" fmla="*/ 3050 w 1724475"/>
              <a:gd name="connsiteY6" fmla="*/ 0 h 2383191"/>
              <a:gd name="connsiteX0" fmla="*/ 3050 w 1724475"/>
              <a:gd name="connsiteY0" fmla="*/ 0 h 2449477"/>
              <a:gd name="connsiteX1" fmla="*/ 0 w 1724475"/>
              <a:gd name="connsiteY1" fmla="*/ 1844975 h 2449477"/>
              <a:gd name="connsiteX2" fmla="*/ 1055294 w 1724475"/>
              <a:gd name="connsiteY2" fmla="*/ 2092302 h 2449477"/>
              <a:gd name="connsiteX3" fmla="*/ 965610 w 1724475"/>
              <a:gd name="connsiteY3" fmla="*/ 1673509 h 2449477"/>
              <a:gd name="connsiteX4" fmla="*/ 1674448 w 1724475"/>
              <a:gd name="connsiteY4" fmla="*/ 1866599 h 2449477"/>
              <a:gd name="connsiteX5" fmla="*/ 1507637 w 1724475"/>
              <a:gd name="connsiteY5" fmla="*/ 969151 h 2449477"/>
              <a:gd name="connsiteX6" fmla="*/ 3050 w 1724475"/>
              <a:gd name="connsiteY6" fmla="*/ 0 h 2449477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577"/>
              <a:gd name="connsiteY0" fmla="*/ 0 h 2265258"/>
              <a:gd name="connsiteX1" fmla="*/ 0 w 1715577"/>
              <a:gd name="connsiteY1" fmla="*/ 1844975 h 2265258"/>
              <a:gd name="connsiteX2" fmla="*/ 1055294 w 1715577"/>
              <a:gd name="connsiteY2" fmla="*/ 2092302 h 2265258"/>
              <a:gd name="connsiteX3" fmla="*/ 1086036 w 1715577"/>
              <a:gd name="connsiteY3" fmla="*/ 1877858 h 2265258"/>
              <a:gd name="connsiteX4" fmla="*/ 1674448 w 1715577"/>
              <a:gd name="connsiteY4" fmla="*/ 1866599 h 2265258"/>
              <a:gd name="connsiteX5" fmla="*/ 1507637 w 1715577"/>
              <a:gd name="connsiteY5" fmla="*/ 969151 h 2265258"/>
              <a:gd name="connsiteX6" fmla="*/ 3050 w 1715577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414647"/>
              <a:gd name="connsiteX1" fmla="*/ 0 w 1715693"/>
              <a:gd name="connsiteY1" fmla="*/ 1844975 h 2414647"/>
              <a:gd name="connsiteX2" fmla="*/ 1055294 w 1715693"/>
              <a:gd name="connsiteY2" fmla="*/ 2092302 h 2414647"/>
              <a:gd name="connsiteX3" fmla="*/ 1084462 w 1715693"/>
              <a:gd name="connsiteY3" fmla="*/ 1877858 h 2414647"/>
              <a:gd name="connsiteX4" fmla="*/ 1674448 w 1715693"/>
              <a:gd name="connsiteY4" fmla="*/ 1866599 h 2414647"/>
              <a:gd name="connsiteX5" fmla="*/ 1507637 w 1715693"/>
              <a:gd name="connsiteY5" fmla="*/ 969151 h 2414647"/>
              <a:gd name="connsiteX6" fmla="*/ 3050 w 1715693"/>
              <a:gd name="connsiteY6" fmla="*/ 0 h 2414647"/>
              <a:gd name="connsiteX0" fmla="*/ 3050 w 1715693"/>
              <a:gd name="connsiteY0" fmla="*/ 0 h 2409744"/>
              <a:gd name="connsiteX1" fmla="*/ 0 w 1715693"/>
              <a:gd name="connsiteY1" fmla="*/ 1844975 h 2409744"/>
              <a:gd name="connsiteX2" fmla="*/ 1055294 w 1715693"/>
              <a:gd name="connsiteY2" fmla="*/ 2092302 h 2409744"/>
              <a:gd name="connsiteX3" fmla="*/ 1084462 w 1715693"/>
              <a:gd name="connsiteY3" fmla="*/ 1877858 h 2409744"/>
              <a:gd name="connsiteX4" fmla="*/ 1674448 w 1715693"/>
              <a:gd name="connsiteY4" fmla="*/ 1866599 h 2409744"/>
              <a:gd name="connsiteX5" fmla="*/ 1507637 w 1715693"/>
              <a:gd name="connsiteY5" fmla="*/ 969151 h 2409744"/>
              <a:gd name="connsiteX6" fmla="*/ 3050 w 1715693"/>
              <a:gd name="connsiteY6" fmla="*/ 0 h 2409744"/>
              <a:gd name="connsiteX0" fmla="*/ 3050 w 1715693"/>
              <a:gd name="connsiteY0" fmla="*/ 0 h 2408102"/>
              <a:gd name="connsiteX1" fmla="*/ 0 w 1715693"/>
              <a:gd name="connsiteY1" fmla="*/ 1844975 h 2408102"/>
              <a:gd name="connsiteX2" fmla="*/ 1094944 w 1715693"/>
              <a:gd name="connsiteY2" fmla="*/ 2089252 h 2408102"/>
              <a:gd name="connsiteX3" fmla="*/ 1084462 w 1715693"/>
              <a:gd name="connsiteY3" fmla="*/ 1877858 h 2408102"/>
              <a:gd name="connsiteX4" fmla="*/ 1674448 w 1715693"/>
              <a:gd name="connsiteY4" fmla="*/ 1866599 h 2408102"/>
              <a:gd name="connsiteX5" fmla="*/ 1507637 w 1715693"/>
              <a:gd name="connsiteY5" fmla="*/ 969151 h 2408102"/>
              <a:gd name="connsiteX6" fmla="*/ 3050 w 1715693"/>
              <a:gd name="connsiteY6" fmla="*/ 0 h 2408102"/>
              <a:gd name="connsiteX0" fmla="*/ 3050 w 1715693"/>
              <a:gd name="connsiteY0" fmla="*/ 0 h 2399749"/>
              <a:gd name="connsiteX1" fmla="*/ 0 w 1715693"/>
              <a:gd name="connsiteY1" fmla="*/ 1844975 h 2399749"/>
              <a:gd name="connsiteX2" fmla="*/ 1094944 w 1715693"/>
              <a:gd name="connsiteY2" fmla="*/ 2089252 h 2399749"/>
              <a:gd name="connsiteX3" fmla="*/ 1084462 w 1715693"/>
              <a:gd name="connsiteY3" fmla="*/ 1877858 h 2399749"/>
              <a:gd name="connsiteX4" fmla="*/ 1674448 w 1715693"/>
              <a:gd name="connsiteY4" fmla="*/ 1866599 h 2399749"/>
              <a:gd name="connsiteX5" fmla="*/ 1507637 w 1715693"/>
              <a:gd name="connsiteY5" fmla="*/ 969151 h 2399749"/>
              <a:gd name="connsiteX6" fmla="*/ 3050 w 1715693"/>
              <a:gd name="connsiteY6" fmla="*/ 0 h 2399749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949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7969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9288"/>
              <a:gd name="connsiteX1" fmla="*/ 0 w 1715693"/>
              <a:gd name="connsiteY1" fmla="*/ 1844975 h 2409288"/>
              <a:gd name="connsiteX2" fmla="*/ 1082744 w 1715693"/>
              <a:gd name="connsiteY2" fmla="*/ 2089252 h 2409288"/>
              <a:gd name="connsiteX3" fmla="*/ 1084462 w 1715693"/>
              <a:gd name="connsiteY3" fmla="*/ 1877858 h 2409288"/>
              <a:gd name="connsiteX4" fmla="*/ 1674448 w 1715693"/>
              <a:gd name="connsiteY4" fmla="*/ 1866599 h 2409288"/>
              <a:gd name="connsiteX5" fmla="*/ 1507637 w 1715693"/>
              <a:gd name="connsiteY5" fmla="*/ 969151 h 2409288"/>
              <a:gd name="connsiteX6" fmla="*/ 3050 w 1715693"/>
              <a:gd name="connsiteY6" fmla="*/ 0 h 2409288"/>
              <a:gd name="connsiteX0" fmla="*/ 3050 w 1715693"/>
              <a:gd name="connsiteY0" fmla="*/ 0 h 2407105"/>
              <a:gd name="connsiteX1" fmla="*/ 0 w 1715693"/>
              <a:gd name="connsiteY1" fmla="*/ 1844975 h 2407105"/>
              <a:gd name="connsiteX2" fmla="*/ 1088844 w 1715693"/>
              <a:gd name="connsiteY2" fmla="*/ 2085186 h 2407105"/>
              <a:gd name="connsiteX3" fmla="*/ 1084462 w 1715693"/>
              <a:gd name="connsiteY3" fmla="*/ 1877858 h 2407105"/>
              <a:gd name="connsiteX4" fmla="*/ 1674448 w 1715693"/>
              <a:gd name="connsiteY4" fmla="*/ 1866599 h 2407105"/>
              <a:gd name="connsiteX5" fmla="*/ 1507637 w 1715693"/>
              <a:gd name="connsiteY5" fmla="*/ 969151 h 2407105"/>
              <a:gd name="connsiteX6" fmla="*/ 3050 w 1715693"/>
              <a:gd name="connsiteY6" fmla="*/ 0 h 240710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88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27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47"/>
              <a:gd name="connsiteX1" fmla="*/ 0 w 1715693"/>
              <a:gd name="connsiteY1" fmla="*/ 1844975 h 2408647"/>
              <a:gd name="connsiteX2" fmla="*/ 1084778 w 1715693"/>
              <a:gd name="connsiteY2" fmla="*/ 2087219 h 2408647"/>
              <a:gd name="connsiteX3" fmla="*/ 1084462 w 1715693"/>
              <a:gd name="connsiteY3" fmla="*/ 1877858 h 2408647"/>
              <a:gd name="connsiteX4" fmla="*/ 1674448 w 1715693"/>
              <a:gd name="connsiteY4" fmla="*/ 1866599 h 2408647"/>
              <a:gd name="connsiteX5" fmla="*/ 1507637 w 1715693"/>
              <a:gd name="connsiteY5" fmla="*/ 969151 h 2408647"/>
              <a:gd name="connsiteX6" fmla="*/ 3050 w 1715693"/>
              <a:gd name="connsiteY6" fmla="*/ 0 h 2408647"/>
              <a:gd name="connsiteX0" fmla="*/ 3050 w 1693843"/>
              <a:gd name="connsiteY0" fmla="*/ 0 h 2408647"/>
              <a:gd name="connsiteX1" fmla="*/ 0 w 1693843"/>
              <a:gd name="connsiteY1" fmla="*/ 1844975 h 2408647"/>
              <a:gd name="connsiteX2" fmla="*/ 1084778 w 1693843"/>
              <a:gd name="connsiteY2" fmla="*/ 2087219 h 2408647"/>
              <a:gd name="connsiteX3" fmla="*/ 1084462 w 1693843"/>
              <a:gd name="connsiteY3" fmla="*/ 1877858 h 2408647"/>
              <a:gd name="connsiteX4" fmla="*/ 1641915 w 1693843"/>
              <a:gd name="connsiteY4" fmla="*/ 1866599 h 2408647"/>
              <a:gd name="connsiteX5" fmla="*/ 1507637 w 1693843"/>
              <a:gd name="connsiteY5" fmla="*/ 969151 h 2408647"/>
              <a:gd name="connsiteX6" fmla="*/ 3050 w 1693843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583377"/>
              <a:gd name="connsiteY0" fmla="*/ 0 h 2408647"/>
              <a:gd name="connsiteX1" fmla="*/ 0 w 1583377"/>
              <a:gd name="connsiteY1" fmla="*/ 1844975 h 2408647"/>
              <a:gd name="connsiteX2" fmla="*/ 1084778 w 1583377"/>
              <a:gd name="connsiteY2" fmla="*/ 2087219 h 2408647"/>
              <a:gd name="connsiteX3" fmla="*/ 1084462 w 1583377"/>
              <a:gd name="connsiteY3" fmla="*/ 1877858 h 2408647"/>
              <a:gd name="connsiteX4" fmla="*/ 1294214 w 1583377"/>
              <a:gd name="connsiteY4" fmla="*/ 1874732 h 2408647"/>
              <a:gd name="connsiteX5" fmla="*/ 1507637 w 1583377"/>
              <a:gd name="connsiteY5" fmla="*/ 969151 h 2408647"/>
              <a:gd name="connsiteX6" fmla="*/ 3050 w 1583377"/>
              <a:gd name="connsiteY6" fmla="*/ 0 h 2408647"/>
              <a:gd name="connsiteX0" fmla="*/ 3050 w 1582057"/>
              <a:gd name="connsiteY0" fmla="*/ 0 h 2408647"/>
              <a:gd name="connsiteX1" fmla="*/ 0 w 1582057"/>
              <a:gd name="connsiteY1" fmla="*/ 1844975 h 2408647"/>
              <a:gd name="connsiteX2" fmla="*/ 1084778 w 1582057"/>
              <a:gd name="connsiteY2" fmla="*/ 2087219 h 2408647"/>
              <a:gd name="connsiteX3" fmla="*/ 1084462 w 1582057"/>
              <a:gd name="connsiteY3" fmla="*/ 1877858 h 2408647"/>
              <a:gd name="connsiteX4" fmla="*/ 1284047 w 1582057"/>
              <a:gd name="connsiteY4" fmla="*/ 1878799 h 2408647"/>
              <a:gd name="connsiteX5" fmla="*/ 1507637 w 1582057"/>
              <a:gd name="connsiteY5" fmla="*/ 969151 h 2408647"/>
              <a:gd name="connsiteX6" fmla="*/ 3050 w 1582057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3253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707"/>
              <a:gd name="connsiteX1" fmla="*/ 0 w 1582141"/>
              <a:gd name="connsiteY1" fmla="*/ 1844975 h 2408707"/>
              <a:gd name="connsiteX2" fmla="*/ 1083253 w 1582141"/>
              <a:gd name="connsiteY2" fmla="*/ 2087219 h 2408707"/>
              <a:gd name="connsiteX3" fmla="*/ 1084462 w 1582141"/>
              <a:gd name="connsiteY3" fmla="*/ 1877858 h 2408707"/>
              <a:gd name="connsiteX4" fmla="*/ 1284047 w 1582141"/>
              <a:gd name="connsiteY4" fmla="*/ 1878799 h 2408707"/>
              <a:gd name="connsiteX5" fmla="*/ 1507637 w 1582141"/>
              <a:gd name="connsiteY5" fmla="*/ 969151 h 2408707"/>
              <a:gd name="connsiteX6" fmla="*/ 3050 w 1582141"/>
              <a:gd name="connsiteY6" fmla="*/ 0 h 2408707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1991759"/>
              <a:gd name="connsiteX1" fmla="*/ 0 w 1582141"/>
              <a:gd name="connsiteY1" fmla="*/ 1844975 h 1991759"/>
              <a:gd name="connsiteX2" fmla="*/ 1084462 w 1582141"/>
              <a:gd name="connsiteY2" fmla="*/ 1877858 h 1991759"/>
              <a:gd name="connsiteX3" fmla="*/ 1284047 w 1582141"/>
              <a:gd name="connsiteY3" fmla="*/ 1878799 h 1991759"/>
              <a:gd name="connsiteX4" fmla="*/ 1507637 w 1582141"/>
              <a:gd name="connsiteY4" fmla="*/ 969151 h 1991759"/>
              <a:gd name="connsiteX5" fmla="*/ 3050 w 1582141"/>
              <a:gd name="connsiteY5" fmla="*/ 0 h 1991759"/>
              <a:gd name="connsiteX0" fmla="*/ 3050 w 1582141"/>
              <a:gd name="connsiteY0" fmla="*/ 0 h 2240600"/>
              <a:gd name="connsiteX1" fmla="*/ 0 w 1582141"/>
              <a:gd name="connsiteY1" fmla="*/ 1844975 h 2240600"/>
              <a:gd name="connsiteX2" fmla="*/ 1084462 w 1582141"/>
              <a:gd name="connsiteY2" fmla="*/ 1877858 h 2240600"/>
              <a:gd name="connsiteX3" fmla="*/ 1284047 w 1582141"/>
              <a:gd name="connsiteY3" fmla="*/ 1878799 h 2240600"/>
              <a:gd name="connsiteX4" fmla="*/ 1507637 w 1582141"/>
              <a:gd name="connsiteY4" fmla="*/ 969151 h 2240600"/>
              <a:gd name="connsiteX5" fmla="*/ 3050 w 1582141"/>
              <a:gd name="connsiteY5" fmla="*/ 0 h 2240600"/>
              <a:gd name="connsiteX0" fmla="*/ 3050 w 1582141"/>
              <a:gd name="connsiteY0" fmla="*/ 0 h 2423564"/>
              <a:gd name="connsiteX1" fmla="*/ 0 w 1582141"/>
              <a:gd name="connsiteY1" fmla="*/ 1844975 h 2423564"/>
              <a:gd name="connsiteX2" fmla="*/ 1084462 w 1582141"/>
              <a:gd name="connsiteY2" fmla="*/ 1877858 h 2423564"/>
              <a:gd name="connsiteX3" fmla="*/ 1284047 w 1582141"/>
              <a:gd name="connsiteY3" fmla="*/ 1878799 h 2423564"/>
              <a:gd name="connsiteX4" fmla="*/ 1507637 w 1582141"/>
              <a:gd name="connsiteY4" fmla="*/ 969151 h 2423564"/>
              <a:gd name="connsiteX5" fmla="*/ 3050 w 1582141"/>
              <a:gd name="connsiteY5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911943"/>
              <a:gd name="connsiteY0" fmla="*/ 0 h 2423564"/>
              <a:gd name="connsiteX1" fmla="*/ 0 w 1911943"/>
              <a:gd name="connsiteY1" fmla="*/ 1844975 h 2423564"/>
              <a:gd name="connsiteX2" fmla="*/ 1084462 w 1911943"/>
              <a:gd name="connsiteY2" fmla="*/ 1877858 h 2423564"/>
              <a:gd name="connsiteX3" fmla="*/ 1507637 w 1911943"/>
              <a:gd name="connsiteY3" fmla="*/ 969151 h 2423564"/>
              <a:gd name="connsiteX4" fmla="*/ 3050 w 1911943"/>
              <a:gd name="connsiteY4" fmla="*/ 0 h 2423564"/>
              <a:gd name="connsiteX0" fmla="*/ 3050 w 1893224"/>
              <a:gd name="connsiteY0" fmla="*/ 0 h 2423564"/>
              <a:gd name="connsiteX1" fmla="*/ 0 w 1893224"/>
              <a:gd name="connsiteY1" fmla="*/ 1844975 h 2423564"/>
              <a:gd name="connsiteX2" fmla="*/ 1084462 w 1893224"/>
              <a:gd name="connsiteY2" fmla="*/ 1877858 h 2423564"/>
              <a:gd name="connsiteX3" fmla="*/ 1507637 w 1893224"/>
              <a:gd name="connsiteY3" fmla="*/ 969151 h 2423564"/>
              <a:gd name="connsiteX4" fmla="*/ 3050 w 1893224"/>
              <a:gd name="connsiteY4" fmla="*/ 0 h 2423564"/>
              <a:gd name="connsiteX0" fmla="*/ 3050 w 1891589"/>
              <a:gd name="connsiteY0" fmla="*/ 0 h 2423564"/>
              <a:gd name="connsiteX1" fmla="*/ 0 w 1891589"/>
              <a:gd name="connsiteY1" fmla="*/ 1844975 h 2423564"/>
              <a:gd name="connsiteX2" fmla="*/ 1084462 w 1891589"/>
              <a:gd name="connsiteY2" fmla="*/ 1877858 h 2423564"/>
              <a:gd name="connsiteX3" fmla="*/ 1507637 w 1891589"/>
              <a:gd name="connsiteY3" fmla="*/ 969151 h 2423564"/>
              <a:gd name="connsiteX4" fmla="*/ 3050 w 189158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3056 w 1891595"/>
              <a:gd name="connsiteY0" fmla="*/ 0 h 2423564"/>
              <a:gd name="connsiteX1" fmla="*/ 6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359 w 1888898"/>
              <a:gd name="connsiteY0" fmla="*/ 0 h 2423564"/>
              <a:gd name="connsiteX1" fmla="*/ 1375 w 1888898"/>
              <a:gd name="connsiteY1" fmla="*/ 1844975 h 2423564"/>
              <a:gd name="connsiteX2" fmla="*/ 1081771 w 1888898"/>
              <a:gd name="connsiteY2" fmla="*/ 1877858 h 2423564"/>
              <a:gd name="connsiteX3" fmla="*/ 1504946 w 1888898"/>
              <a:gd name="connsiteY3" fmla="*/ 969151 h 2423564"/>
              <a:gd name="connsiteX4" fmla="*/ 359 w 1888898"/>
              <a:gd name="connsiteY4" fmla="*/ 0 h 2423564"/>
              <a:gd name="connsiteX0" fmla="*/ 3056 w 1891595"/>
              <a:gd name="connsiteY0" fmla="*/ 0 h 2423564"/>
              <a:gd name="connsiteX1" fmla="*/ 5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1076 w 1889615"/>
              <a:gd name="connsiteY0" fmla="*/ 0 h 2423564"/>
              <a:gd name="connsiteX1" fmla="*/ 58 w 1889615"/>
              <a:gd name="connsiteY1" fmla="*/ 1844975 h 2423564"/>
              <a:gd name="connsiteX2" fmla="*/ 1082488 w 1889615"/>
              <a:gd name="connsiteY2" fmla="*/ 1877858 h 2423564"/>
              <a:gd name="connsiteX3" fmla="*/ 1505663 w 1889615"/>
              <a:gd name="connsiteY3" fmla="*/ 969151 h 2423564"/>
              <a:gd name="connsiteX4" fmla="*/ 1076 w 1889615"/>
              <a:gd name="connsiteY4" fmla="*/ 0 h 2423564"/>
              <a:gd name="connsiteX0" fmla="*/ 1076 w 1786596"/>
              <a:gd name="connsiteY0" fmla="*/ 0 h 2423564"/>
              <a:gd name="connsiteX1" fmla="*/ 58 w 1786596"/>
              <a:gd name="connsiteY1" fmla="*/ 1844975 h 2423564"/>
              <a:gd name="connsiteX2" fmla="*/ 1082488 w 1786596"/>
              <a:gd name="connsiteY2" fmla="*/ 1877858 h 2423564"/>
              <a:gd name="connsiteX3" fmla="*/ 1505663 w 1786596"/>
              <a:gd name="connsiteY3" fmla="*/ 969151 h 2423564"/>
              <a:gd name="connsiteX4" fmla="*/ 1076 w 1786596"/>
              <a:gd name="connsiteY4" fmla="*/ 0 h 2423564"/>
              <a:gd name="connsiteX0" fmla="*/ 1076 w 1843528"/>
              <a:gd name="connsiteY0" fmla="*/ 0 h 2423564"/>
              <a:gd name="connsiteX1" fmla="*/ 58 w 1843528"/>
              <a:gd name="connsiteY1" fmla="*/ 1844975 h 2423564"/>
              <a:gd name="connsiteX2" fmla="*/ 1082488 w 1843528"/>
              <a:gd name="connsiteY2" fmla="*/ 1877858 h 2423564"/>
              <a:gd name="connsiteX3" fmla="*/ 1505663 w 1843528"/>
              <a:gd name="connsiteY3" fmla="*/ 969151 h 2423564"/>
              <a:gd name="connsiteX4" fmla="*/ 1076 w 1843528"/>
              <a:gd name="connsiteY4" fmla="*/ 0 h 2423564"/>
              <a:gd name="connsiteX0" fmla="*/ 1076 w 1855419"/>
              <a:gd name="connsiteY0" fmla="*/ 0 h 2423564"/>
              <a:gd name="connsiteX1" fmla="*/ 58 w 1855419"/>
              <a:gd name="connsiteY1" fmla="*/ 1844975 h 2423564"/>
              <a:gd name="connsiteX2" fmla="*/ 1082488 w 1855419"/>
              <a:gd name="connsiteY2" fmla="*/ 1877858 h 2423564"/>
              <a:gd name="connsiteX3" fmla="*/ 1521597 w 1855419"/>
              <a:gd name="connsiteY3" fmla="*/ 961184 h 2423564"/>
              <a:gd name="connsiteX4" fmla="*/ 1076 w 1855419"/>
              <a:gd name="connsiteY4" fmla="*/ 0 h 2423564"/>
              <a:gd name="connsiteX0" fmla="*/ 1076 w 1860637"/>
              <a:gd name="connsiteY0" fmla="*/ 0 h 2423564"/>
              <a:gd name="connsiteX1" fmla="*/ 58 w 1860637"/>
              <a:gd name="connsiteY1" fmla="*/ 1844975 h 2423564"/>
              <a:gd name="connsiteX2" fmla="*/ 1082488 w 1860637"/>
              <a:gd name="connsiteY2" fmla="*/ 1877858 h 2423564"/>
              <a:gd name="connsiteX3" fmla="*/ 1521597 w 1860637"/>
              <a:gd name="connsiteY3" fmla="*/ 961184 h 2423564"/>
              <a:gd name="connsiteX4" fmla="*/ 1076 w 1860637"/>
              <a:gd name="connsiteY4" fmla="*/ 0 h 2423564"/>
              <a:gd name="connsiteX0" fmla="*/ 1076 w 1858886"/>
              <a:gd name="connsiteY0" fmla="*/ 0 h 2423564"/>
              <a:gd name="connsiteX1" fmla="*/ 58 w 1858886"/>
              <a:gd name="connsiteY1" fmla="*/ 1844975 h 2423564"/>
              <a:gd name="connsiteX2" fmla="*/ 1082488 w 1858886"/>
              <a:gd name="connsiteY2" fmla="*/ 1877858 h 2423564"/>
              <a:gd name="connsiteX3" fmla="*/ 1521597 w 1858886"/>
              <a:gd name="connsiteY3" fmla="*/ 961184 h 2423564"/>
              <a:gd name="connsiteX4" fmla="*/ 1076 w 1858886"/>
              <a:gd name="connsiteY4" fmla="*/ 0 h 2423564"/>
              <a:gd name="connsiteX0" fmla="*/ 80757 w 1692438"/>
              <a:gd name="connsiteY0" fmla="*/ 0 h 2243973"/>
              <a:gd name="connsiteX1" fmla="*/ 79739 w 1692438"/>
              <a:gd name="connsiteY1" fmla="*/ 1844975 h 2243973"/>
              <a:gd name="connsiteX2" fmla="*/ 1157289 w 1692438"/>
              <a:gd name="connsiteY2" fmla="*/ 1882738 h 2243973"/>
              <a:gd name="connsiteX3" fmla="*/ 1601278 w 1692438"/>
              <a:gd name="connsiteY3" fmla="*/ 961184 h 2243973"/>
              <a:gd name="connsiteX4" fmla="*/ 80757 w 1692438"/>
              <a:gd name="connsiteY4" fmla="*/ 0 h 2243973"/>
              <a:gd name="connsiteX0" fmla="*/ 81118 w 1694359"/>
              <a:gd name="connsiteY0" fmla="*/ 0 h 2242285"/>
              <a:gd name="connsiteX1" fmla="*/ 80100 w 1694359"/>
              <a:gd name="connsiteY1" fmla="*/ 1844975 h 2242285"/>
              <a:gd name="connsiteX2" fmla="*/ 1162530 w 1694359"/>
              <a:gd name="connsiteY2" fmla="*/ 1880298 h 2242285"/>
              <a:gd name="connsiteX3" fmla="*/ 1601639 w 1694359"/>
              <a:gd name="connsiteY3" fmla="*/ 961184 h 2242285"/>
              <a:gd name="connsiteX4" fmla="*/ 81118 w 1694359"/>
              <a:gd name="connsiteY4" fmla="*/ 0 h 2242285"/>
              <a:gd name="connsiteX0" fmla="*/ 1019 w 1614260"/>
              <a:gd name="connsiteY0" fmla="*/ 0 h 2256613"/>
              <a:gd name="connsiteX1" fmla="*/ 1 w 1614260"/>
              <a:gd name="connsiteY1" fmla="*/ 1844975 h 2256613"/>
              <a:gd name="connsiteX2" fmla="*/ 1082431 w 1614260"/>
              <a:gd name="connsiteY2" fmla="*/ 1880298 h 2256613"/>
              <a:gd name="connsiteX3" fmla="*/ 1521540 w 1614260"/>
              <a:gd name="connsiteY3" fmla="*/ 961184 h 2256613"/>
              <a:gd name="connsiteX4" fmla="*/ 1019 w 1614260"/>
              <a:gd name="connsiteY4" fmla="*/ 0 h 2256613"/>
              <a:gd name="connsiteX0" fmla="*/ 1019 w 1669987"/>
              <a:gd name="connsiteY0" fmla="*/ 0 h 2256613"/>
              <a:gd name="connsiteX1" fmla="*/ 1 w 1669987"/>
              <a:gd name="connsiteY1" fmla="*/ 1844975 h 2256613"/>
              <a:gd name="connsiteX2" fmla="*/ 1082431 w 1669987"/>
              <a:gd name="connsiteY2" fmla="*/ 1880298 h 2256613"/>
              <a:gd name="connsiteX3" fmla="*/ 1521540 w 1669987"/>
              <a:gd name="connsiteY3" fmla="*/ 961184 h 2256613"/>
              <a:gd name="connsiteX4" fmla="*/ 1019 w 1669987"/>
              <a:gd name="connsiteY4" fmla="*/ 0 h 2256613"/>
              <a:gd name="connsiteX0" fmla="*/ 1019 w 1669987"/>
              <a:gd name="connsiteY0" fmla="*/ 0 h 2256612"/>
              <a:gd name="connsiteX1" fmla="*/ 1 w 1669987"/>
              <a:gd name="connsiteY1" fmla="*/ 1844975 h 2256612"/>
              <a:gd name="connsiteX2" fmla="*/ 1082431 w 1669987"/>
              <a:gd name="connsiteY2" fmla="*/ 1880298 h 2256612"/>
              <a:gd name="connsiteX3" fmla="*/ 1521540 w 1669987"/>
              <a:gd name="connsiteY3" fmla="*/ 961184 h 2256612"/>
              <a:gd name="connsiteX4" fmla="*/ 1019 w 1669987"/>
              <a:gd name="connsiteY4" fmla="*/ 0 h 2256612"/>
              <a:gd name="connsiteX0" fmla="*/ 1019 w 1669657"/>
              <a:gd name="connsiteY0" fmla="*/ 0 h 2256612"/>
              <a:gd name="connsiteX1" fmla="*/ 1 w 1669657"/>
              <a:gd name="connsiteY1" fmla="*/ 1844975 h 2256612"/>
              <a:gd name="connsiteX2" fmla="*/ 1082431 w 1669657"/>
              <a:gd name="connsiteY2" fmla="*/ 1880298 h 2256612"/>
              <a:gd name="connsiteX3" fmla="*/ 1521540 w 1669657"/>
              <a:gd name="connsiteY3" fmla="*/ 961184 h 2256612"/>
              <a:gd name="connsiteX4" fmla="*/ 1019 w 1669657"/>
              <a:gd name="connsiteY4" fmla="*/ 0 h 2256612"/>
              <a:gd name="connsiteX0" fmla="*/ 1019 w 1833386"/>
              <a:gd name="connsiteY0" fmla="*/ 0 h 2256612"/>
              <a:gd name="connsiteX1" fmla="*/ 1 w 1833386"/>
              <a:gd name="connsiteY1" fmla="*/ 1844975 h 2256612"/>
              <a:gd name="connsiteX2" fmla="*/ 1082431 w 1833386"/>
              <a:gd name="connsiteY2" fmla="*/ 1880298 h 2256612"/>
              <a:gd name="connsiteX3" fmla="*/ 1521540 w 1833386"/>
              <a:gd name="connsiteY3" fmla="*/ 961184 h 2256612"/>
              <a:gd name="connsiteX4" fmla="*/ 1019 w 1833386"/>
              <a:gd name="connsiteY4" fmla="*/ 0 h 2256612"/>
              <a:gd name="connsiteX0" fmla="*/ 1432 w 1833799"/>
              <a:gd name="connsiteY0" fmla="*/ 0 h 2399625"/>
              <a:gd name="connsiteX1" fmla="*/ 414 w 1833799"/>
              <a:gd name="connsiteY1" fmla="*/ 1844975 h 2399625"/>
              <a:gd name="connsiteX2" fmla="*/ 1082844 w 1833799"/>
              <a:gd name="connsiteY2" fmla="*/ 1880298 h 2399625"/>
              <a:gd name="connsiteX3" fmla="*/ 1521953 w 1833799"/>
              <a:gd name="connsiteY3" fmla="*/ 961184 h 2399625"/>
              <a:gd name="connsiteX4" fmla="*/ 1432 w 1833799"/>
              <a:gd name="connsiteY4" fmla="*/ 0 h 2399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3799" h="2399625">
                <a:moveTo>
                  <a:pt x="1432" y="0"/>
                </a:moveTo>
                <a:cubicBezTo>
                  <a:pt x="260" y="606520"/>
                  <a:pt x="-521" y="1138747"/>
                  <a:pt x="414" y="1844975"/>
                </a:cubicBezTo>
                <a:cubicBezTo>
                  <a:pt x="1439" y="2618848"/>
                  <a:pt x="1082336" y="2538036"/>
                  <a:pt x="1082844" y="1880298"/>
                </a:cubicBezTo>
                <a:cubicBezTo>
                  <a:pt x="1651589" y="2199844"/>
                  <a:pt x="2195317" y="1384749"/>
                  <a:pt x="1521953" y="961184"/>
                </a:cubicBezTo>
                <a:lnTo>
                  <a:pt x="1432" y="0"/>
                </a:lnTo>
                <a:close/>
              </a:path>
            </a:pathLst>
          </a:custGeom>
          <a:solidFill>
            <a:srgbClr val="408020"/>
          </a:solidFill>
          <a:ln w="190500" cap="rnd">
            <a:solidFill>
              <a:srgbClr val="40802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urve">
            <a:extLst>
              <a:ext uri="{FF2B5EF4-FFF2-40B4-BE49-F238E27FC236}">
                <a16:creationId xmlns:a16="http://schemas.microsoft.com/office/drawing/2014/main" id="{8E68797C-1412-AACD-2F9F-8E965E92BFF1}"/>
              </a:ext>
            </a:extLst>
          </p:cNvPr>
          <p:cNvSpPr/>
          <p:nvPr/>
        </p:nvSpPr>
        <p:spPr>
          <a:xfrm>
            <a:off x="1729442" y="1889135"/>
            <a:ext cx="2472281" cy="3196812"/>
          </a:xfrm>
          <a:custGeom>
            <a:avLst/>
            <a:gdLst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6" fmla="*/ 646853 w 1566477"/>
              <a:gd name="connsiteY6" fmla="*/ 2695575 h 3481403"/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6" fmla="*/ 561128 w 1566477"/>
              <a:gd name="connsiteY6" fmla="*/ 2543175 h 3481403"/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0" fmla="*/ 56849 w 1552735"/>
              <a:gd name="connsiteY0" fmla="*/ 206022 h 3687425"/>
              <a:gd name="connsiteX1" fmla="*/ 47324 w 1552735"/>
              <a:gd name="connsiteY1" fmla="*/ 206022 h 3687425"/>
              <a:gd name="connsiteX2" fmla="*/ 61611 w 1552735"/>
              <a:gd name="connsiteY2" fmla="*/ 2987322 h 3687425"/>
              <a:gd name="connsiteX3" fmla="*/ 828374 w 1552735"/>
              <a:gd name="connsiteY3" fmla="*/ 3687410 h 3687425"/>
              <a:gd name="connsiteX4" fmla="*/ 1552274 w 1552735"/>
              <a:gd name="connsiteY4" fmla="*/ 2977797 h 3687425"/>
              <a:gd name="connsiteX5" fmla="*/ 933149 w 1552735"/>
              <a:gd name="connsiteY5" fmla="*/ 2353910 h 3687425"/>
              <a:gd name="connsiteX6" fmla="*/ 633111 w 1552735"/>
              <a:gd name="connsiteY6" fmla="*/ 2901597 h 3687425"/>
              <a:gd name="connsiteX0" fmla="*/ 31033 w 1526919"/>
              <a:gd name="connsiteY0" fmla="*/ 0 h 3481396"/>
              <a:gd name="connsiteX1" fmla="*/ 116758 w 1526919"/>
              <a:gd name="connsiteY1" fmla="*/ 657225 h 3481396"/>
              <a:gd name="connsiteX2" fmla="*/ 35795 w 1526919"/>
              <a:gd name="connsiteY2" fmla="*/ 2781300 h 3481396"/>
              <a:gd name="connsiteX3" fmla="*/ 802558 w 1526919"/>
              <a:gd name="connsiteY3" fmla="*/ 3481388 h 3481396"/>
              <a:gd name="connsiteX4" fmla="*/ 1526458 w 1526919"/>
              <a:gd name="connsiteY4" fmla="*/ 2771775 h 3481396"/>
              <a:gd name="connsiteX5" fmla="*/ 907333 w 1526919"/>
              <a:gd name="connsiteY5" fmla="*/ 2147888 h 3481396"/>
              <a:gd name="connsiteX6" fmla="*/ 607295 w 1526919"/>
              <a:gd name="connsiteY6" fmla="*/ 2695575 h 3481396"/>
              <a:gd name="connsiteX0" fmla="*/ 1593133 w 1593133"/>
              <a:gd name="connsiteY0" fmla="*/ 420768 h 2978239"/>
              <a:gd name="connsiteX1" fmla="*/ 116758 w 1593133"/>
              <a:gd name="connsiteY1" fmla="*/ 154068 h 2978239"/>
              <a:gd name="connsiteX2" fmla="*/ 35795 w 1593133"/>
              <a:gd name="connsiteY2" fmla="*/ 2278143 h 2978239"/>
              <a:gd name="connsiteX3" fmla="*/ 802558 w 1593133"/>
              <a:gd name="connsiteY3" fmla="*/ 2978231 h 2978239"/>
              <a:gd name="connsiteX4" fmla="*/ 1526458 w 1593133"/>
              <a:gd name="connsiteY4" fmla="*/ 2268618 h 2978239"/>
              <a:gd name="connsiteX5" fmla="*/ 907333 w 1593133"/>
              <a:gd name="connsiteY5" fmla="*/ 1644731 h 2978239"/>
              <a:gd name="connsiteX6" fmla="*/ 607295 w 1593133"/>
              <a:gd name="connsiteY6" fmla="*/ 2192418 h 2978239"/>
              <a:gd name="connsiteX0" fmla="*/ 1617228 w 1617228"/>
              <a:gd name="connsiteY0" fmla="*/ 1000724 h 3558201"/>
              <a:gd name="connsiteX1" fmla="*/ 50366 w 1617228"/>
              <a:gd name="connsiteY1" fmla="*/ 95849 h 3558201"/>
              <a:gd name="connsiteX2" fmla="*/ 59890 w 1617228"/>
              <a:gd name="connsiteY2" fmla="*/ 2858099 h 3558201"/>
              <a:gd name="connsiteX3" fmla="*/ 826653 w 1617228"/>
              <a:gd name="connsiteY3" fmla="*/ 3558187 h 3558201"/>
              <a:gd name="connsiteX4" fmla="*/ 1550553 w 1617228"/>
              <a:gd name="connsiteY4" fmla="*/ 2848574 h 3558201"/>
              <a:gd name="connsiteX5" fmla="*/ 931428 w 1617228"/>
              <a:gd name="connsiteY5" fmla="*/ 2224687 h 3558201"/>
              <a:gd name="connsiteX6" fmla="*/ 631390 w 1617228"/>
              <a:gd name="connsiteY6" fmla="*/ 2772374 h 3558201"/>
              <a:gd name="connsiteX0" fmla="*/ 2407803 w 2407803"/>
              <a:gd name="connsiteY0" fmla="*/ 1547944 h 3533921"/>
              <a:gd name="connsiteX1" fmla="*/ 50366 w 2407803"/>
              <a:gd name="connsiteY1" fmla="*/ 71569 h 3533921"/>
              <a:gd name="connsiteX2" fmla="*/ 59890 w 2407803"/>
              <a:gd name="connsiteY2" fmla="*/ 2833819 h 3533921"/>
              <a:gd name="connsiteX3" fmla="*/ 826653 w 2407803"/>
              <a:gd name="connsiteY3" fmla="*/ 3533907 h 3533921"/>
              <a:gd name="connsiteX4" fmla="*/ 1550553 w 2407803"/>
              <a:gd name="connsiteY4" fmla="*/ 2824294 h 3533921"/>
              <a:gd name="connsiteX5" fmla="*/ 931428 w 2407803"/>
              <a:gd name="connsiteY5" fmla="*/ 2200407 h 3533921"/>
              <a:gd name="connsiteX6" fmla="*/ 631390 w 2407803"/>
              <a:gd name="connsiteY6" fmla="*/ 2748094 h 3533921"/>
              <a:gd name="connsiteX0" fmla="*/ 2548502 w 2603873"/>
              <a:gd name="connsiteY0" fmla="*/ 1504615 h 3490592"/>
              <a:gd name="connsiteX1" fmla="*/ 2381814 w 2603873"/>
              <a:gd name="connsiteY1" fmla="*/ 1366503 h 3490592"/>
              <a:gd name="connsiteX2" fmla="*/ 191065 w 2603873"/>
              <a:gd name="connsiteY2" fmla="*/ 28240 h 3490592"/>
              <a:gd name="connsiteX3" fmla="*/ 200589 w 2603873"/>
              <a:gd name="connsiteY3" fmla="*/ 2790490 h 3490592"/>
              <a:gd name="connsiteX4" fmla="*/ 967352 w 2603873"/>
              <a:gd name="connsiteY4" fmla="*/ 3490578 h 3490592"/>
              <a:gd name="connsiteX5" fmla="*/ 1691252 w 2603873"/>
              <a:gd name="connsiteY5" fmla="*/ 2780965 h 3490592"/>
              <a:gd name="connsiteX6" fmla="*/ 1072127 w 2603873"/>
              <a:gd name="connsiteY6" fmla="*/ 2157078 h 3490592"/>
              <a:gd name="connsiteX7" fmla="*/ 772089 w 2603873"/>
              <a:gd name="connsiteY7" fmla="*/ 2704765 h 3490592"/>
              <a:gd name="connsiteX0" fmla="*/ 2791389 w 2791389"/>
              <a:gd name="connsiteY0" fmla="*/ 2461877 h 3490592"/>
              <a:gd name="connsiteX1" fmla="*/ 2381814 w 2791389"/>
              <a:gd name="connsiteY1" fmla="*/ 1366503 h 3490592"/>
              <a:gd name="connsiteX2" fmla="*/ 191065 w 2791389"/>
              <a:gd name="connsiteY2" fmla="*/ 28240 h 3490592"/>
              <a:gd name="connsiteX3" fmla="*/ 200589 w 2791389"/>
              <a:gd name="connsiteY3" fmla="*/ 2790490 h 3490592"/>
              <a:gd name="connsiteX4" fmla="*/ 967352 w 2791389"/>
              <a:gd name="connsiteY4" fmla="*/ 3490578 h 3490592"/>
              <a:gd name="connsiteX5" fmla="*/ 1691252 w 2791389"/>
              <a:gd name="connsiteY5" fmla="*/ 2780965 h 3490592"/>
              <a:gd name="connsiteX6" fmla="*/ 1072127 w 2791389"/>
              <a:gd name="connsiteY6" fmla="*/ 2157078 h 3490592"/>
              <a:gd name="connsiteX7" fmla="*/ 772089 w 2791389"/>
              <a:gd name="connsiteY7" fmla="*/ 2704765 h 3490592"/>
              <a:gd name="connsiteX0" fmla="*/ 2791389 w 2806038"/>
              <a:gd name="connsiteY0" fmla="*/ 2459577 h 3488292"/>
              <a:gd name="connsiteX1" fmla="*/ 2543739 w 2806038"/>
              <a:gd name="connsiteY1" fmla="*/ 1497553 h 3488292"/>
              <a:gd name="connsiteX2" fmla="*/ 191065 w 2806038"/>
              <a:gd name="connsiteY2" fmla="*/ 25940 h 3488292"/>
              <a:gd name="connsiteX3" fmla="*/ 200589 w 2806038"/>
              <a:gd name="connsiteY3" fmla="*/ 2788190 h 3488292"/>
              <a:gd name="connsiteX4" fmla="*/ 967352 w 2806038"/>
              <a:gd name="connsiteY4" fmla="*/ 3488278 h 3488292"/>
              <a:gd name="connsiteX5" fmla="*/ 1691252 w 2806038"/>
              <a:gd name="connsiteY5" fmla="*/ 2778665 h 3488292"/>
              <a:gd name="connsiteX6" fmla="*/ 1072127 w 2806038"/>
              <a:gd name="connsiteY6" fmla="*/ 2154778 h 3488292"/>
              <a:gd name="connsiteX7" fmla="*/ 772089 w 2806038"/>
              <a:gd name="connsiteY7" fmla="*/ 2702465 h 3488292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1072127 w 2806038"/>
              <a:gd name="connsiteY6" fmla="*/ 2154778 h 3490688"/>
              <a:gd name="connsiteX7" fmla="*/ 772089 w 2806038"/>
              <a:gd name="connsiteY7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818452 w 2833101"/>
              <a:gd name="connsiteY0" fmla="*/ 2459577 h 2953391"/>
              <a:gd name="connsiteX1" fmla="*/ 2570802 w 2833101"/>
              <a:gd name="connsiteY1" fmla="*/ 1497553 h 2953391"/>
              <a:gd name="connsiteX2" fmla="*/ 218128 w 2833101"/>
              <a:gd name="connsiteY2" fmla="*/ 25940 h 2953391"/>
              <a:gd name="connsiteX3" fmla="*/ 227652 w 2833101"/>
              <a:gd name="connsiteY3" fmla="*/ 2788190 h 2953391"/>
              <a:gd name="connsiteX4" fmla="*/ 1537340 w 2833101"/>
              <a:gd name="connsiteY4" fmla="*/ 2645315 h 2953391"/>
              <a:gd name="connsiteX5" fmla="*/ 799152 w 2833101"/>
              <a:gd name="connsiteY5" fmla="*/ 2702465 h 2953391"/>
              <a:gd name="connsiteX0" fmla="*/ 2818452 w 2833101"/>
              <a:gd name="connsiteY0" fmla="*/ 2459577 h 2967517"/>
              <a:gd name="connsiteX1" fmla="*/ 2570802 w 2833101"/>
              <a:gd name="connsiteY1" fmla="*/ 1497553 h 2967517"/>
              <a:gd name="connsiteX2" fmla="*/ 218128 w 2833101"/>
              <a:gd name="connsiteY2" fmla="*/ 25940 h 2967517"/>
              <a:gd name="connsiteX3" fmla="*/ 227652 w 2833101"/>
              <a:gd name="connsiteY3" fmla="*/ 2788190 h 2967517"/>
              <a:gd name="connsiteX4" fmla="*/ 1537340 w 2833101"/>
              <a:gd name="connsiteY4" fmla="*/ 2645315 h 2967517"/>
              <a:gd name="connsiteX5" fmla="*/ 799152 w 2833101"/>
              <a:gd name="connsiteY5" fmla="*/ 2702465 h 2967517"/>
              <a:gd name="connsiteX0" fmla="*/ 2818452 w 2833101"/>
              <a:gd name="connsiteY0" fmla="*/ 2459577 h 3253873"/>
              <a:gd name="connsiteX1" fmla="*/ 2570802 w 2833101"/>
              <a:gd name="connsiteY1" fmla="*/ 1497553 h 3253873"/>
              <a:gd name="connsiteX2" fmla="*/ 218128 w 2833101"/>
              <a:gd name="connsiteY2" fmla="*/ 25940 h 3253873"/>
              <a:gd name="connsiteX3" fmla="*/ 227652 w 2833101"/>
              <a:gd name="connsiteY3" fmla="*/ 2788190 h 3253873"/>
              <a:gd name="connsiteX4" fmla="*/ 1537340 w 2833101"/>
              <a:gd name="connsiteY4" fmla="*/ 2645315 h 3253873"/>
              <a:gd name="connsiteX5" fmla="*/ 799152 w 2833101"/>
              <a:gd name="connsiteY5" fmla="*/ 2702465 h 3253873"/>
              <a:gd name="connsiteX0" fmla="*/ 2818452 w 2833101"/>
              <a:gd name="connsiteY0" fmla="*/ 2459577 h 3253873"/>
              <a:gd name="connsiteX1" fmla="*/ 2570802 w 2833101"/>
              <a:gd name="connsiteY1" fmla="*/ 1497553 h 3253873"/>
              <a:gd name="connsiteX2" fmla="*/ 218128 w 2833101"/>
              <a:gd name="connsiteY2" fmla="*/ 25940 h 3253873"/>
              <a:gd name="connsiteX3" fmla="*/ 227652 w 2833101"/>
              <a:gd name="connsiteY3" fmla="*/ 2788190 h 3253873"/>
              <a:gd name="connsiteX4" fmla="*/ 1537340 w 2833101"/>
              <a:gd name="connsiteY4" fmla="*/ 2645315 h 3253873"/>
              <a:gd name="connsiteX5" fmla="*/ 799152 w 2833101"/>
              <a:gd name="connsiteY5" fmla="*/ 2702465 h 3253873"/>
              <a:gd name="connsiteX0" fmla="*/ 2761697 w 2776346"/>
              <a:gd name="connsiteY0" fmla="*/ 2459577 h 3356665"/>
              <a:gd name="connsiteX1" fmla="*/ 2514047 w 2776346"/>
              <a:gd name="connsiteY1" fmla="*/ 1497553 h 3356665"/>
              <a:gd name="connsiteX2" fmla="*/ 161373 w 2776346"/>
              <a:gd name="connsiteY2" fmla="*/ 25940 h 3356665"/>
              <a:gd name="connsiteX3" fmla="*/ 170897 w 2776346"/>
              <a:gd name="connsiteY3" fmla="*/ 2788190 h 3356665"/>
              <a:gd name="connsiteX4" fmla="*/ 1480585 w 2776346"/>
              <a:gd name="connsiteY4" fmla="*/ 2645315 h 3356665"/>
              <a:gd name="connsiteX5" fmla="*/ 742397 w 2776346"/>
              <a:gd name="connsiteY5" fmla="*/ 2702465 h 3356665"/>
              <a:gd name="connsiteX0" fmla="*/ 2761697 w 2776346"/>
              <a:gd name="connsiteY0" fmla="*/ 2459577 h 3356665"/>
              <a:gd name="connsiteX1" fmla="*/ 2514047 w 2776346"/>
              <a:gd name="connsiteY1" fmla="*/ 1497553 h 3356665"/>
              <a:gd name="connsiteX2" fmla="*/ 161373 w 2776346"/>
              <a:gd name="connsiteY2" fmla="*/ 25940 h 3356665"/>
              <a:gd name="connsiteX3" fmla="*/ 170897 w 2776346"/>
              <a:gd name="connsiteY3" fmla="*/ 2788190 h 3356665"/>
              <a:gd name="connsiteX4" fmla="*/ 1480585 w 2776346"/>
              <a:gd name="connsiteY4" fmla="*/ 2645315 h 3356665"/>
              <a:gd name="connsiteX5" fmla="*/ 742397 w 2776346"/>
              <a:gd name="connsiteY5" fmla="*/ 2702465 h 3356665"/>
              <a:gd name="connsiteX0" fmla="*/ 2611430 w 2626079"/>
              <a:gd name="connsiteY0" fmla="*/ 2459577 h 3356665"/>
              <a:gd name="connsiteX1" fmla="*/ 2363780 w 2626079"/>
              <a:gd name="connsiteY1" fmla="*/ 1497553 h 3356665"/>
              <a:gd name="connsiteX2" fmla="*/ 11106 w 2626079"/>
              <a:gd name="connsiteY2" fmla="*/ 25940 h 3356665"/>
              <a:gd name="connsiteX3" fmla="*/ 20630 w 2626079"/>
              <a:gd name="connsiteY3" fmla="*/ 2788190 h 3356665"/>
              <a:gd name="connsiteX4" fmla="*/ 1330318 w 2626079"/>
              <a:gd name="connsiteY4" fmla="*/ 2645315 h 3356665"/>
              <a:gd name="connsiteX5" fmla="*/ 592130 w 2626079"/>
              <a:gd name="connsiteY5" fmla="*/ 2702465 h 3356665"/>
              <a:gd name="connsiteX0" fmla="*/ 2611430 w 2626079"/>
              <a:gd name="connsiteY0" fmla="*/ 2433637 h 3330725"/>
              <a:gd name="connsiteX1" fmla="*/ 2363780 w 2626079"/>
              <a:gd name="connsiteY1" fmla="*/ 1471613 h 3330725"/>
              <a:gd name="connsiteX2" fmla="*/ 11106 w 2626079"/>
              <a:gd name="connsiteY2" fmla="*/ 0 h 3330725"/>
              <a:gd name="connsiteX3" fmla="*/ 20630 w 2626079"/>
              <a:gd name="connsiteY3" fmla="*/ 2762250 h 3330725"/>
              <a:gd name="connsiteX4" fmla="*/ 1330318 w 2626079"/>
              <a:gd name="connsiteY4" fmla="*/ 2619375 h 3330725"/>
              <a:gd name="connsiteX5" fmla="*/ 592130 w 2626079"/>
              <a:gd name="connsiteY5" fmla="*/ 2676525 h 3330725"/>
              <a:gd name="connsiteX0" fmla="*/ 2611430 w 2626079"/>
              <a:gd name="connsiteY0" fmla="*/ 2433637 h 3330725"/>
              <a:gd name="connsiteX1" fmla="*/ 2363780 w 2626079"/>
              <a:gd name="connsiteY1" fmla="*/ 1471613 h 3330725"/>
              <a:gd name="connsiteX2" fmla="*/ 11106 w 2626079"/>
              <a:gd name="connsiteY2" fmla="*/ 0 h 3330725"/>
              <a:gd name="connsiteX3" fmla="*/ 20630 w 2626079"/>
              <a:gd name="connsiteY3" fmla="*/ 2762250 h 3330725"/>
              <a:gd name="connsiteX4" fmla="*/ 1330318 w 2626079"/>
              <a:gd name="connsiteY4" fmla="*/ 2619375 h 3330725"/>
              <a:gd name="connsiteX5" fmla="*/ 592130 w 2626079"/>
              <a:gd name="connsiteY5" fmla="*/ 2676525 h 3330725"/>
              <a:gd name="connsiteX0" fmla="*/ 2611430 w 2739423"/>
              <a:gd name="connsiteY0" fmla="*/ 2433637 h 3330725"/>
              <a:gd name="connsiteX1" fmla="*/ 2363780 w 2739423"/>
              <a:gd name="connsiteY1" fmla="*/ 1471613 h 3330725"/>
              <a:gd name="connsiteX2" fmla="*/ 11106 w 2739423"/>
              <a:gd name="connsiteY2" fmla="*/ 0 h 3330725"/>
              <a:gd name="connsiteX3" fmla="*/ 20630 w 2739423"/>
              <a:gd name="connsiteY3" fmla="*/ 2762250 h 3330725"/>
              <a:gd name="connsiteX4" fmla="*/ 1330318 w 2739423"/>
              <a:gd name="connsiteY4" fmla="*/ 2619375 h 3330725"/>
              <a:gd name="connsiteX5" fmla="*/ 592130 w 2739423"/>
              <a:gd name="connsiteY5" fmla="*/ 2676525 h 3330725"/>
              <a:gd name="connsiteX0" fmla="*/ 1720843 w 2416899"/>
              <a:gd name="connsiteY0" fmla="*/ 2462212 h 3330725"/>
              <a:gd name="connsiteX1" fmla="*/ 2363780 w 2416899"/>
              <a:gd name="connsiteY1" fmla="*/ 1471613 h 3330725"/>
              <a:gd name="connsiteX2" fmla="*/ 11106 w 2416899"/>
              <a:gd name="connsiteY2" fmla="*/ 0 h 3330725"/>
              <a:gd name="connsiteX3" fmla="*/ 20630 w 2416899"/>
              <a:gd name="connsiteY3" fmla="*/ 2762250 h 3330725"/>
              <a:gd name="connsiteX4" fmla="*/ 1330318 w 2416899"/>
              <a:gd name="connsiteY4" fmla="*/ 2619375 h 3330725"/>
              <a:gd name="connsiteX5" fmla="*/ 592130 w 2416899"/>
              <a:gd name="connsiteY5" fmla="*/ 2676525 h 3330725"/>
              <a:gd name="connsiteX0" fmla="*/ 1720843 w 2450337"/>
              <a:gd name="connsiteY0" fmla="*/ 2462212 h 3330725"/>
              <a:gd name="connsiteX1" fmla="*/ 1920867 w 2450337"/>
              <a:gd name="connsiteY1" fmla="*/ 2309813 h 3330725"/>
              <a:gd name="connsiteX2" fmla="*/ 2363780 w 2450337"/>
              <a:gd name="connsiteY2" fmla="*/ 1471613 h 3330725"/>
              <a:gd name="connsiteX3" fmla="*/ 11106 w 2450337"/>
              <a:gd name="connsiteY3" fmla="*/ 0 h 3330725"/>
              <a:gd name="connsiteX4" fmla="*/ 20630 w 2450337"/>
              <a:gd name="connsiteY4" fmla="*/ 2762250 h 3330725"/>
              <a:gd name="connsiteX5" fmla="*/ 1330318 w 2450337"/>
              <a:gd name="connsiteY5" fmla="*/ 2619375 h 3330725"/>
              <a:gd name="connsiteX6" fmla="*/ 592130 w 2450337"/>
              <a:gd name="connsiteY6" fmla="*/ 2676525 h 3330725"/>
              <a:gd name="connsiteX0" fmla="*/ 2201855 w 2450337"/>
              <a:gd name="connsiteY0" fmla="*/ 1947862 h 3330725"/>
              <a:gd name="connsiteX1" fmla="*/ 1920867 w 2450337"/>
              <a:gd name="connsiteY1" fmla="*/ 2309813 h 3330725"/>
              <a:gd name="connsiteX2" fmla="*/ 2363780 w 2450337"/>
              <a:gd name="connsiteY2" fmla="*/ 1471613 h 3330725"/>
              <a:gd name="connsiteX3" fmla="*/ 11106 w 2450337"/>
              <a:gd name="connsiteY3" fmla="*/ 0 h 3330725"/>
              <a:gd name="connsiteX4" fmla="*/ 20630 w 2450337"/>
              <a:gd name="connsiteY4" fmla="*/ 2762250 h 3330725"/>
              <a:gd name="connsiteX5" fmla="*/ 1330318 w 2450337"/>
              <a:gd name="connsiteY5" fmla="*/ 2619375 h 3330725"/>
              <a:gd name="connsiteX6" fmla="*/ 592130 w 2450337"/>
              <a:gd name="connsiteY6" fmla="*/ 2676525 h 3330725"/>
              <a:gd name="connsiteX0" fmla="*/ 2201855 w 2420945"/>
              <a:gd name="connsiteY0" fmla="*/ 1947862 h 3330725"/>
              <a:gd name="connsiteX1" fmla="*/ 1697030 w 2420945"/>
              <a:gd name="connsiteY1" fmla="*/ 2419350 h 3330725"/>
              <a:gd name="connsiteX2" fmla="*/ 2363780 w 2420945"/>
              <a:gd name="connsiteY2" fmla="*/ 1471613 h 3330725"/>
              <a:gd name="connsiteX3" fmla="*/ 11106 w 2420945"/>
              <a:gd name="connsiteY3" fmla="*/ 0 h 3330725"/>
              <a:gd name="connsiteX4" fmla="*/ 20630 w 2420945"/>
              <a:gd name="connsiteY4" fmla="*/ 2762250 h 3330725"/>
              <a:gd name="connsiteX5" fmla="*/ 1330318 w 2420945"/>
              <a:gd name="connsiteY5" fmla="*/ 2619375 h 3330725"/>
              <a:gd name="connsiteX6" fmla="*/ 592130 w 2420945"/>
              <a:gd name="connsiteY6" fmla="*/ 2676525 h 3330725"/>
              <a:gd name="connsiteX0" fmla="*/ 2201855 w 2420945"/>
              <a:gd name="connsiteY0" fmla="*/ 1947862 h 3330725"/>
              <a:gd name="connsiteX1" fmla="*/ 1697030 w 2420945"/>
              <a:gd name="connsiteY1" fmla="*/ 2419350 h 3330725"/>
              <a:gd name="connsiteX2" fmla="*/ 2363780 w 2420945"/>
              <a:gd name="connsiteY2" fmla="*/ 1471613 h 3330725"/>
              <a:gd name="connsiteX3" fmla="*/ 11106 w 2420945"/>
              <a:gd name="connsiteY3" fmla="*/ 0 h 3330725"/>
              <a:gd name="connsiteX4" fmla="*/ 20630 w 2420945"/>
              <a:gd name="connsiteY4" fmla="*/ 2762250 h 3330725"/>
              <a:gd name="connsiteX5" fmla="*/ 1330318 w 2420945"/>
              <a:gd name="connsiteY5" fmla="*/ 2619375 h 3330725"/>
              <a:gd name="connsiteX6" fmla="*/ 592130 w 2420945"/>
              <a:gd name="connsiteY6" fmla="*/ 2676525 h 3330725"/>
              <a:gd name="connsiteX0" fmla="*/ 2201855 w 2420842"/>
              <a:gd name="connsiteY0" fmla="*/ 1947862 h 3330725"/>
              <a:gd name="connsiteX1" fmla="*/ 1697030 w 2420842"/>
              <a:gd name="connsiteY1" fmla="*/ 2419350 h 3330725"/>
              <a:gd name="connsiteX2" fmla="*/ 2363780 w 2420842"/>
              <a:gd name="connsiteY2" fmla="*/ 1471613 h 3330725"/>
              <a:gd name="connsiteX3" fmla="*/ 11106 w 2420842"/>
              <a:gd name="connsiteY3" fmla="*/ 0 h 3330725"/>
              <a:gd name="connsiteX4" fmla="*/ 20630 w 2420842"/>
              <a:gd name="connsiteY4" fmla="*/ 2762250 h 3330725"/>
              <a:gd name="connsiteX5" fmla="*/ 1330318 w 2420842"/>
              <a:gd name="connsiteY5" fmla="*/ 2619375 h 3330725"/>
              <a:gd name="connsiteX6" fmla="*/ 592130 w 2420842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21624"/>
              <a:gd name="connsiteY0" fmla="*/ 1947862 h 3330725"/>
              <a:gd name="connsiteX1" fmla="*/ 1697030 w 2421624"/>
              <a:gd name="connsiteY1" fmla="*/ 2419350 h 3330725"/>
              <a:gd name="connsiteX2" fmla="*/ 2368542 w 2421624"/>
              <a:gd name="connsiteY2" fmla="*/ 1543051 h 3330725"/>
              <a:gd name="connsiteX3" fmla="*/ 11106 w 2421624"/>
              <a:gd name="connsiteY3" fmla="*/ 0 h 3330725"/>
              <a:gd name="connsiteX4" fmla="*/ 20630 w 2421624"/>
              <a:gd name="connsiteY4" fmla="*/ 2762250 h 3330725"/>
              <a:gd name="connsiteX5" fmla="*/ 1330318 w 2421624"/>
              <a:gd name="connsiteY5" fmla="*/ 2619375 h 3330725"/>
              <a:gd name="connsiteX6" fmla="*/ 592130 w 2421624"/>
              <a:gd name="connsiteY6" fmla="*/ 2676525 h 3330725"/>
              <a:gd name="connsiteX0" fmla="*/ 2201855 w 2528343"/>
              <a:gd name="connsiteY0" fmla="*/ 1947862 h 3330725"/>
              <a:gd name="connsiteX1" fmla="*/ 1697030 w 2528343"/>
              <a:gd name="connsiteY1" fmla="*/ 2419350 h 3330725"/>
              <a:gd name="connsiteX2" fmla="*/ 2368542 w 2528343"/>
              <a:gd name="connsiteY2" fmla="*/ 1543051 h 3330725"/>
              <a:gd name="connsiteX3" fmla="*/ 11106 w 2528343"/>
              <a:gd name="connsiteY3" fmla="*/ 0 h 3330725"/>
              <a:gd name="connsiteX4" fmla="*/ 20630 w 2528343"/>
              <a:gd name="connsiteY4" fmla="*/ 2762250 h 3330725"/>
              <a:gd name="connsiteX5" fmla="*/ 1330318 w 2528343"/>
              <a:gd name="connsiteY5" fmla="*/ 2619375 h 3330725"/>
              <a:gd name="connsiteX6" fmla="*/ 592130 w 2528343"/>
              <a:gd name="connsiteY6" fmla="*/ 2676525 h 3330725"/>
              <a:gd name="connsiteX0" fmla="*/ 2201855 w 2528343"/>
              <a:gd name="connsiteY0" fmla="*/ 1947862 h 3330725"/>
              <a:gd name="connsiteX1" fmla="*/ 1697030 w 2528343"/>
              <a:gd name="connsiteY1" fmla="*/ 2419350 h 3330725"/>
              <a:gd name="connsiteX2" fmla="*/ 2368542 w 2528343"/>
              <a:gd name="connsiteY2" fmla="*/ 1543051 h 3330725"/>
              <a:gd name="connsiteX3" fmla="*/ 11106 w 2528343"/>
              <a:gd name="connsiteY3" fmla="*/ 0 h 3330725"/>
              <a:gd name="connsiteX4" fmla="*/ 20630 w 2528343"/>
              <a:gd name="connsiteY4" fmla="*/ 2762250 h 3330725"/>
              <a:gd name="connsiteX5" fmla="*/ 1330318 w 2528343"/>
              <a:gd name="connsiteY5" fmla="*/ 2619375 h 3330725"/>
              <a:gd name="connsiteX6" fmla="*/ 592130 w 2528343"/>
              <a:gd name="connsiteY6" fmla="*/ 2676525 h 3330725"/>
              <a:gd name="connsiteX0" fmla="*/ 2201855 w 2529128"/>
              <a:gd name="connsiteY0" fmla="*/ 1947862 h 3330725"/>
              <a:gd name="connsiteX1" fmla="*/ 1697030 w 2529128"/>
              <a:gd name="connsiteY1" fmla="*/ 2419350 h 3330725"/>
              <a:gd name="connsiteX2" fmla="*/ 2368542 w 2529128"/>
              <a:gd name="connsiteY2" fmla="*/ 1543051 h 3330725"/>
              <a:gd name="connsiteX3" fmla="*/ 11106 w 2529128"/>
              <a:gd name="connsiteY3" fmla="*/ 0 h 3330725"/>
              <a:gd name="connsiteX4" fmla="*/ 20630 w 2529128"/>
              <a:gd name="connsiteY4" fmla="*/ 2762250 h 3330725"/>
              <a:gd name="connsiteX5" fmla="*/ 1330318 w 2529128"/>
              <a:gd name="connsiteY5" fmla="*/ 2619375 h 3330725"/>
              <a:gd name="connsiteX6" fmla="*/ 592130 w 2529128"/>
              <a:gd name="connsiteY6" fmla="*/ 2676525 h 3330725"/>
              <a:gd name="connsiteX0" fmla="*/ 2201855 w 2562232"/>
              <a:gd name="connsiteY0" fmla="*/ 1947862 h 3330725"/>
              <a:gd name="connsiteX1" fmla="*/ 1697030 w 2562232"/>
              <a:gd name="connsiteY1" fmla="*/ 2419350 h 3330725"/>
              <a:gd name="connsiteX2" fmla="*/ 2368542 w 2562232"/>
              <a:gd name="connsiteY2" fmla="*/ 1543051 h 3330725"/>
              <a:gd name="connsiteX3" fmla="*/ 11106 w 2562232"/>
              <a:gd name="connsiteY3" fmla="*/ 0 h 3330725"/>
              <a:gd name="connsiteX4" fmla="*/ 20630 w 2562232"/>
              <a:gd name="connsiteY4" fmla="*/ 2762250 h 3330725"/>
              <a:gd name="connsiteX5" fmla="*/ 1330318 w 2562232"/>
              <a:gd name="connsiteY5" fmla="*/ 2619375 h 3330725"/>
              <a:gd name="connsiteX6" fmla="*/ 592130 w 2562232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7162 w 2557539"/>
              <a:gd name="connsiteY0" fmla="*/ 1947862 h 2917632"/>
              <a:gd name="connsiteX1" fmla="*/ 1692337 w 2557539"/>
              <a:gd name="connsiteY1" fmla="*/ 2419350 h 2917632"/>
              <a:gd name="connsiteX2" fmla="*/ 2363849 w 2557539"/>
              <a:gd name="connsiteY2" fmla="*/ 1543051 h 2917632"/>
              <a:gd name="connsiteX3" fmla="*/ 6413 w 2557539"/>
              <a:gd name="connsiteY3" fmla="*/ 0 h 2917632"/>
              <a:gd name="connsiteX4" fmla="*/ 2555 w 2557539"/>
              <a:gd name="connsiteY4" fmla="*/ 2592751 h 2917632"/>
              <a:gd name="connsiteX5" fmla="*/ 1325625 w 2557539"/>
              <a:gd name="connsiteY5" fmla="*/ 2619375 h 2917632"/>
              <a:gd name="connsiteX6" fmla="*/ 587437 w 2557539"/>
              <a:gd name="connsiteY6" fmla="*/ 2676525 h 2917632"/>
              <a:gd name="connsiteX0" fmla="*/ 2194683 w 2555060"/>
              <a:gd name="connsiteY0" fmla="*/ 1947862 h 2917664"/>
              <a:gd name="connsiteX1" fmla="*/ 1689858 w 2555060"/>
              <a:gd name="connsiteY1" fmla="*/ 2419350 h 2917664"/>
              <a:gd name="connsiteX2" fmla="*/ 2361370 w 2555060"/>
              <a:gd name="connsiteY2" fmla="*/ 1543051 h 2917664"/>
              <a:gd name="connsiteX3" fmla="*/ 3934 w 2555060"/>
              <a:gd name="connsiteY3" fmla="*/ 0 h 2917664"/>
              <a:gd name="connsiteX4" fmla="*/ 76 w 2555060"/>
              <a:gd name="connsiteY4" fmla="*/ 2592751 h 2917664"/>
              <a:gd name="connsiteX5" fmla="*/ 1323146 w 2555060"/>
              <a:gd name="connsiteY5" fmla="*/ 2619375 h 2917664"/>
              <a:gd name="connsiteX6" fmla="*/ 584958 w 2555060"/>
              <a:gd name="connsiteY6" fmla="*/ 2676525 h 2917664"/>
              <a:gd name="connsiteX0" fmla="*/ 2194683 w 2555060"/>
              <a:gd name="connsiteY0" fmla="*/ 1947862 h 2917701"/>
              <a:gd name="connsiteX1" fmla="*/ 1689858 w 2555060"/>
              <a:gd name="connsiteY1" fmla="*/ 2419350 h 2917701"/>
              <a:gd name="connsiteX2" fmla="*/ 2361370 w 2555060"/>
              <a:gd name="connsiteY2" fmla="*/ 1543051 h 2917701"/>
              <a:gd name="connsiteX3" fmla="*/ 3934 w 2555060"/>
              <a:gd name="connsiteY3" fmla="*/ 0 h 2917701"/>
              <a:gd name="connsiteX4" fmla="*/ 76 w 2555060"/>
              <a:gd name="connsiteY4" fmla="*/ 2592751 h 2917701"/>
              <a:gd name="connsiteX5" fmla="*/ 1323146 w 2555060"/>
              <a:gd name="connsiteY5" fmla="*/ 2619375 h 2917701"/>
              <a:gd name="connsiteX6" fmla="*/ 584958 w 2555060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278766"/>
              <a:gd name="connsiteY0" fmla="*/ 1947862 h 2917701"/>
              <a:gd name="connsiteX1" fmla="*/ 1685924 w 2278766"/>
              <a:gd name="connsiteY1" fmla="*/ 2419350 h 2917701"/>
              <a:gd name="connsiteX2" fmla="*/ 2093911 w 2278766"/>
              <a:gd name="connsiteY2" fmla="*/ 1358901 h 2917701"/>
              <a:gd name="connsiteX3" fmla="*/ 0 w 2278766"/>
              <a:gd name="connsiteY3" fmla="*/ 0 h 2917701"/>
              <a:gd name="connsiteX4" fmla="*/ 603 w 2278766"/>
              <a:gd name="connsiteY4" fmla="*/ 2592751 h 2917701"/>
              <a:gd name="connsiteX5" fmla="*/ 1319212 w 2278766"/>
              <a:gd name="connsiteY5" fmla="*/ 2619375 h 2917701"/>
              <a:gd name="connsiteX6" fmla="*/ 581024 w 2278766"/>
              <a:gd name="connsiteY6" fmla="*/ 2676525 h 2917701"/>
              <a:gd name="connsiteX0" fmla="*/ 2190749 w 2303219"/>
              <a:gd name="connsiteY0" fmla="*/ 1947862 h 2917701"/>
              <a:gd name="connsiteX1" fmla="*/ 1685924 w 2303219"/>
              <a:gd name="connsiteY1" fmla="*/ 2419350 h 2917701"/>
              <a:gd name="connsiteX2" fmla="*/ 2093911 w 2303219"/>
              <a:gd name="connsiteY2" fmla="*/ 1358901 h 2917701"/>
              <a:gd name="connsiteX3" fmla="*/ 0 w 2303219"/>
              <a:gd name="connsiteY3" fmla="*/ 0 h 2917701"/>
              <a:gd name="connsiteX4" fmla="*/ 603 w 2303219"/>
              <a:gd name="connsiteY4" fmla="*/ 2592751 h 2917701"/>
              <a:gd name="connsiteX5" fmla="*/ 1319212 w 2303219"/>
              <a:gd name="connsiteY5" fmla="*/ 2619375 h 2917701"/>
              <a:gd name="connsiteX6" fmla="*/ 581024 w 2303219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49376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3501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4450"/>
              <a:gd name="connsiteY0" fmla="*/ 1947862 h 2917701"/>
              <a:gd name="connsiteX1" fmla="*/ 1685924 w 2314450"/>
              <a:gd name="connsiteY1" fmla="*/ 2419350 h 2917701"/>
              <a:gd name="connsiteX2" fmla="*/ 2106611 w 2314450"/>
              <a:gd name="connsiteY2" fmla="*/ 1330326 h 2917701"/>
              <a:gd name="connsiteX3" fmla="*/ 0 w 2314450"/>
              <a:gd name="connsiteY3" fmla="*/ 0 h 2917701"/>
              <a:gd name="connsiteX4" fmla="*/ 603 w 2314450"/>
              <a:gd name="connsiteY4" fmla="*/ 2592751 h 2917701"/>
              <a:gd name="connsiteX5" fmla="*/ 1319212 w 2314450"/>
              <a:gd name="connsiteY5" fmla="*/ 2619375 h 2917701"/>
              <a:gd name="connsiteX6" fmla="*/ 581024 w 231445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0326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3501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4780"/>
              <a:gd name="connsiteY0" fmla="*/ 1947862 h 2917701"/>
              <a:gd name="connsiteX1" fmla="*/ 1685924 w 2314780"/>
              <a:gd name="connsiteY1" fmla="*/ 2419350 h 2917701"/>
              <a:gd name="connsiteX2" fmla="*/ 2103436 w 2314780"/>
              <a:gd name="connsiteY2" fmla="*/ 1333501 h 2917701"/>
              <a:gd name="connsiteX3" fmla="*/ 0 w 2314780"/>
              <a:gd name="connsiteY3" fmla="*/ 0 h 2917701"/>
              <a:gd name="connsiteX4" fmla="*/ 603 w 2314780"/>
              <a:gd name="connsiteY4" fmla="*/ 2592751 h 2917701"/>
              <a:gd name="connsiteX5" fmla="*/ 1319212 w 2314780"/>
              <a:gd name="connsiteY5" fmla="*/ 2619375 h 2917701"/>
              <a:gd name="connsiteX6" fmla="*/ 581024 w 2314780"/>
              <a:gd name="connsiteY6" fmla="*/ 2676525 h 2917701"/>
              <a:gd name="connsiteX0" fmla="*/ 2190749 w 2314780"/>
              <a:gd name="connsiteY0" fmla="*/ 1947862 h 2898204"/>
              <a:gd name="connsiteX1" fmla="*/ 1685924 w 2314780"/>
              <a:gd name="connsiteY1" fmla="*/ 2419350 h 2898204"/>
              <a:gd name="connsiteX2" fmla="*/ 2103436 w 2314780"/>
              <a:gd name="connsiteY2" fmla="*/ 1333501 h 2898204"/>
              <a:gd name="connsiteX3" fmla="*/ 0 w 2314780"/>
              <a:gd name="connsiteY3" fmla="*/ 0 h 2898204"/>
              <a:gd name="connsiteX4" fmla="*/ 3778 w 2314780"/>
              <a:gd name="connsiteY4" fmla="*/ 2567351 h 2898204"/>
              <a:gd name="connsiteX5" fmla="*/ 1319212 w 2314780"/>
              <a:gd name="connsiteY5" fmla="*/ 2619375 h 2898204"/>
              <a:gd name="connsiteX6" fmla="*/ 581024 w 2314780"/>
              <a:gd name="connsiteY6" fmla="*/ 2676525 h 2898204"/>
              <a:gd name="connsiteX0" fmla="*/ 2190749 w 2314780"/>
              <a:gd name="connsiteY0" fmla="*/ 1947862 h 2890950"/>
              <a:gd name="connsiteX1" fmla="*/ 1685924 w 2314780"/>
              <a:gd name="connsiteY1" fmla="*/ 2419350 h 2890950"/>
              <a:gd name="connsiteX2" fmla="*/ 2103436 w 2314780"/>
              <a:gd name="connsiteY2" fmla="*/ 1333501 h 2890950"/>
              <a:gd name="connsiteX3" fmla="*/ 0 w 2314780"/>
              <a:gd name="connsiteY3" fmla="*/ 0 h 2890950"/>
              <a:gd name="connsiteX4" fmla="*/ 3778 w 2314780"/>
              <a:gd name="connsiteY4" fmla="*/ 2557826 h 2890950"/>
              <a:gd name="connsiteX5" fmla="*/ 1319212 w 2314780"/>
              <a:gd name="connsiteY5" fmla="*/ 2619375 h 2890950"/>
              <a:gd name="connsiteX6" fmla="*/ 581024 w 2314780"/>
              <a:gd name="connsiteY6" fmla="*/ 2676525 h 2890950"/>
              <a:gd name="connsiteX0" fmla="*/ 2190749 w 2314780"/>
              <a:gd name="connsiteY0" fmla="*/ 1947862 h 2874151"/>
              <a:gd name="connsiteX1" fmla="*/ 1685924 w 2314780"/>
              <a:gd name="connsiteY1" fmla="*/ 2419350 h 2874151"/>
              <a:gd name="connsiteX2" fmla="*/ 2103436 w 2314780"/>
              <a:gd name="connsiteY2" fmla="*/ 1333501 h 2874151"/>
              <a:gd name="connsiteX3" fmla="*/ 0 w 2314780"/>
              <a:gd name="connsiteY3" fmla="*/ 0 h 2874151"/>
              <a:gd name="connsiteX4" fmla="*/ 603 w 2314780"/>
              <a:gd name="connsiteY4" fmla="*/ 2535601 h 2874151"/>
              <a:gd name="connsiteX5" fmla="*/ 1319212 w 2314780"/>
              <a:gd name="connsiteY5" fmla="*/ 2619375 h 2874151"/>
              <a:gd name="connsiteX6" fmla="*/ 581024 w 2314780"/>
              <a:gd name="connsiteY6" fmla="*/ 2676525 h 2874151"/>
              <a:gd name="connsiteX0" fmla="*/ 2196613 w 2320644"/>
              <a:gd name="connsiteY0" fmla="*/ 1947862 h 2881329"/>
              <a:gd name="connsiteX1" fmla="*/ 1691788 w 2320644"/>
              <a:gd name="connsiteY1" fmla="*/ 2419350 h 2881329"/>
              <a:gd name="connsiteX2" fmla="*/ 2109300 w 2320644"/>
              <a:gd name="connsiteY2" fmla="*/ 1333501 h 2881329"/>
              <a:gd name="connsiteX3" fmla="*/ 5864 w 2320644"/>
              <a:gd name="connsiteY3" fmla="*/ 0 h 2881329"/>
              <a:gd name="connsiteX4" fmla="*/ 117 w 2320644"/>
              <a:gd name="connsiteY4" fmla="*/ 2545126 h 2881329"/>
              <a:gd name="connsiteX5" fmla="*/ 1325076 w 2320644"/>
              <a:gd name="connsiteY5" fmla="*/ 2619375 h 2881329"/>
              <a:gd name="connsiteX6" fmla="*/ 586888 w 2320644"/>
              <a:gd name="connsiteY6" fmla="*/ 2676525 h 2881329"/>
              <a:gd name="connsiteX0" fmla="*/ 2190749 w 2314780"/>
              <a:gd name="connsiteY0" fmla="*/ 1947862 h 2883728"/>
              <a:gd name="connsiteX1" fmla="*/ 1685924 w 2314780"/>
              <a:gd name="connsiteY1" fmla="*/ 2419350 h 2883728"/>
              <a:gd name="connsiteX2" fmla="*/ 2103436 w 2314780"/>
              <a:gd name="connsiteY2" fmla="*/ 1333501 h 2883728"/>
              <a:gd name="connsiteX3" fmla="*/ 0 w 2314780"/>
              <a:gd name="connsiteY3" fmla="*/ 0 h 2883728"/>
              <a:gd name="connsiteX4" fmla="*/ 603 w 2314780"/>
              <a:gd name="connsiteY4" fmla="*/ 2548301 h 2883728"/>
              <a:gd name="connsiteX5" fmla="*/ 1319212 w 2314780"/>
              <a:gd name="connsiteY5" fmla="*/ 2619375 h 2883728"/>
              <a:gd name="connsiteX6" fmla="*/ 581024 w 2314780"/>
              <a:gd name="connsiteY6" fmla="*/ 2676525 h 2883728"/>
              <a:gd name="connsiteX0" fmla="*/ 2191130 w 2315161"/>
              <a:gd name="connsiteY0" fmla="*/ 1947862 h 2883728"/>
              <a:gd name="connsiteX1" fmla="*/ 1686305 w 2315161"/>
              <a:gd name="connsiteY1" fmla="*/ 2419350 h 2883728"/>
              <a:gd name="connsiteX2" fmla="*/ 2103817 w 2315161"/>
              <a:gd name="connsiteY2" fmla="*/ 1333501 h 2883728"/>
              <a:gd name="connsiteX3" fmla="*/ 381 w 2315161"/>
              <a:gd name="connsiteY3" fmla="*/ 0 h 2883728"/>
              <a:gd name="connsiteX4" fmla="*/ 984 w 2315161"/>
              <a:gd name="connsiteY4" fmla="*/ 2548301 h 2883728"/>
              <a:gd name="connsiteX5" fmla="*/ 1319593 w 2315161"/>
              <a:gd name="connsiteY5" fmla="*/ 2619375 h 2883728"/>
              <a:gd name="connsiteX6" fmla="*/ 581405 w 2315161"/>
              <a:gd name="connsiteY6" fmla="*/ 2676525 h 2883728"/>
              <a:gd name="connsiteX0" fmla="*/ 2286489 w 2410520"/>
              <a:gd name="connsiteY0" fmla="*/ 1947862 h 2753591"/>
              <a:gd name="connsiteX1" fmla="*/ 1781664 w 2410520"/>
              <a:gd name="connsiteY1" fmla="*/ 2419350 h 2753591"/>
              <a:gd name="connsiteX2" fmla="*/ 2199176 w 2410520"/>
              <a:gd name="connsiteY2" fmla="*/ 1333501 h 2753591"/>
              <a:gd name="connsiteX3" fmla="*/ 95740 w 2410520"/>
              <a:gd name="connsiteY3" fmla="*/ 0 h 2753591"/>
              <a:gd name="connsiteX4" fmla="*/ 96343 w 2410520"/>
              <a:gd name="connsiteY4" fmla="*/ 2548301 h 2753591"/>
              <a:gd name="connsiteX5" fmla="*/ 1392727 w 2410520"/>
              <a:gd name="connsiteY5" fmla="*/ 2609850 h 2753591"/>
              <a:gd name="connsiteX6" fmla="*/ 676764 w 2410520"/>
              <a:gd name="connsiteY6" fmla="*/ 2676525 h 2753591"/>
              <a:gd name="connsiteX0" fmla="*/ 2285550 w 2409581"/>
              <a:gd name="connsiteY0" fmla="*/ 1947862 h 2751273"/>
              <a:gd name="connsiteX1" fmla="*/ 1780725 w 2409581"/>
              <a:gd name="connsiteY1" fmla="*/ 2419350 h 2751273"/>
              <a:gd name="connsiteX2" fmla="*/ 2198237 w 2409581"/>
              <a:gd name="connsiteY2" fmla="*/ 1333501 h 2751273"/>
              <a:gd name="connsiteX3" fmla="*/ 94801 w 2409581"/>
              <a:gd name="connsiteY3" fmla="*/ 0 h 2751273"/>
              <a:gd name="connsiteX4" fmla="*/ 95404 w 2409581"/>
              <a:gd name="connsiteY4" fmla="*/ 2548301 h 2751273"/>
              <a:gd name="connsiteX5" fmla="*/ 1379088 w 2409581"/>
              <a:gd name="connsiteY5" fmla="*/ 2603500 h 2751273"/>
              <a:gd name="connsiteX6" fmla="*/ 675825 w 2409581"/>
              <a:gd name="connsiteY6" fmla="*/ 2676525 h 2751273"/>
              <a:gd name="connsiteX0" fmla="*/ 2285784 w 2409815"/>
              <a:gd name="connsiteY0" fmla="*/ 1947862 h 2748987"/>
              <a:gd name="connsiteX1" fmla="*/ 1780959 w 2409815"/>
              <a:gd name="connsiteY1" fmla="*/ 2419350 h 2748987"/>
              <a:gd name="connsiteX2" fmla="*/ 2198471 w 2409815"/>
              <a:gd name="connsiteY2" fmla="*/ 1333501 h 2748987"/>
              <a:gd name="connsiteX3" fmla="*/ 95035 w 2409815"/>
              <a:gd name="connsiteY3" fmla="*/ 0 h 2748987"/>
              <a:gd name="connsiteX4" fmla="*/ 95638 w 2409815"/>
              <a:gd name="connsiteY4" fmla="*/ 2548301 h 2748987"/>
              <a:gd name="connsiteX5" fmla="*/ 1382497 w 2409815"/>
              <a:gd name="connsiteY5" fmla="*/ 2597150 h 2748987"/>
              <a:gd name="connsiteX6" fmla="*/ 676059 w 2409815"/>
              <a:gd name="connsiteY6" fmla="*/ 2676525 h 2748987"/>
              <a:gd name="connsiteX0" fmla="*/ 2286254 w 2410285"/>
              <a:gd name="connsiteY0" fmla="*/ 1947862 h 2748987"/>
              <a:gd name="connsiteX1" fmla="*/ 1781429 w 2410285"/>
              <a:gd name="connsiteY1" fmla="*/ 2419350 h 2748987"/>
              <a:gd name="connsiteX2" fmla="*/ 2198941 w 2410285"/>
              <a:gd name="connsiteY2" fmla="*/ 1333501 h 2748987"/>
              <a:gd name="connsiteX3" fmla="*/ 95505 w 2410285"/>
              <a:gd name="connsiteY3" fmla="*/ 0 h 2748987"/>
              <a:gd name="connsiteX4" fmla="*/ 96108 w 2410285"/>
              <a:gd name="connsiteY4" fmla="*/ 2548301 h 2748987"/>
              <a:gd name="connsiteX5" fmla="*/ 1389317 w 2410285"/>
              <a:gd name="connsiteY5" fmla="*/ 2597150 h 2748987"/>
              <a:gd name="connsiteX6" fmla="*/ 676529 w 2410285"/>
              <a:gd name="connsiteY6" fmla="*/ 2676525 h 2748987"/>
              <a:gd name="connsiteX0" fmla="*/ 2286254 w 2286254"/>
              <a:gd name="connsiteY0" fmla="*/ 1947862 h 2748987"/>
              <a:gd name="connsiteX1" fmla="*/ 1765554 w 2286254"/>
              <a:gd name="connsiteY1" fmla="*/ 2419350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56029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30629 w 2286254"/>
              <a:gd name="connsiteY1" fmla="*/ 242887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887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0840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0840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328941"/>
              <a:gd name="connsiteY0" fmla="*/ 1947862 h 2748987"/>
              <a:gd name="connsiteX1" fmla="*/ 1708404 w 2328941"/>
              <a:gd name="connsiteY1" fmla="*/ 2422525 h 2748987"/>
              <a:gd name="connsiteX2" fmla="*/ 2198941 w 2328941"/>
              <a:gd name="connsiteY2" fmla="*/ 1333501 h 2748987"/>
              <a:gd name="connsiteX3" fmla="*/ 95505 w 2328941"/>
              <a:gd name="connsiteY3" fmla="*/ 0 h 2748987"/>
              <a:gd name="connsiteX4" fmla="*/ 96108 w 2328941"/>
              <a:gd name="connsiteY4" fmla="*/ 2548301 h 2748987"/>
              <a:gd name="connsiteX5" fmla="*/ 1389317 w 2328941"/>
              <a:gd name="connsiteY5" fmla="*/ 2597150 h 2748987"/>
              <a:gd name="connsiteX6" fmla="*/ 676529 w 2328941"/>
              <a:gd name="connsiteY6" fmla="*/ 2676525 h 2748987"/>
              <a:gd name="connsiteX0" fmla="*/ 2286254 w 2310634"/>
              <a:gd name="connsiteY0" fmla="*/ 1947862 h 2748987"/>
              <a:gd name="connsiteX1" fmla="*/ 1708404 w 2310634"/>
              <a:gd name="connsiteY1" fmla="*/ 2422525 h 2748987"/>
              <a:gd name="connsiteX2" fmla="*/ 2205291 w 2310634"/>
              <a:gd name="connsiteY2" fmla="*/ 1327151 h 2748987"/>
              <a:gd name="connsiteX3" fmla="*/ 95505 w 2310634"/>
              <a:gd name="connsiteY3" fmla="*/ 0 h 2748987"/>
              <a:gd name="connsiteX4" fmla="*/ 96108 w 2310634"/>
              <a:gd name="connsiteY4" fmla="*/ 2548301 h 2748987"/>
              <a:gd name="connsiteX5" fmla="*/ 1389317 w 2310634"/>
              <a:gd name="connsiteY5" fmla="*/ 2597150 h 2748987"/>
              <a:gd name="connsiteX6" fmla="*/ 676529 w 2310634"/>
              <a:gd name="connsiteY6" fmla="*/ 2676525 h 2748987"/>
              <a:gd name="connsiteX0" fmla="*/ 2286254 w 2310634"/>
              <a:gd name="connsiteY0" fmla="*/ 1947862 h 2748987"/>
              <a:gd name="connsiteX1" fmla="*/ 1708404 w 2310634"/>
              <a:gd name="connsiteY1" fmla="*/ 2422525 h 2748987"/>
              <a:gd name="connsiteX2" fmla="*/ 2205291 w 2310634"/>
              <a:gd name="connsiteY2" fmla="*/ 1330326 h 2748987"/>
              <a:gd name="connsiteX3" fmla="*/ 95505 w 2310634"/>
              <a:gd name="connsiteY3" fmla="*/ 0 h 2748987"/>
              <a:gd name="connsiteX4" fmla="*/ 96108 w 2310634"/>
              <a:gd name="connsiteY4" fmla="*/ 2548301 h 2748987"/>
              <a:gd name="connsiteX5" fmla="*/ 1389317 w 2310634"/>
              <a:gd name="connsiteY5" fmla="*/ 2597150 h 2748987"/>
              <a:gd name="connsiteX6" fmla="*/ 676529 w 2310634"/>
              <a:gd name="connsiteY6" fmla="*/ 2676525 h 2748987"/>
              <a:gd name="connsiteX0" fmla="*/ 2190864 w 2215244"/>
              <a:gd name="connsiteY0" fmla="*/ 1947862 h 2771494"/>
              <a:gd name="connsiteX1" fmla="*/ 1613014 w 2215244"/>
              <a:gd name="connsiteY1" fmla="*/ 2422525 h 2771494"/>
              <a:gd name="connsiteX2" fmla="*/ 2109901 w 2215244"/>
              <a:gd name="connsiteY2" fmla="*/ 1330326 h 2771494"/>
              <a:gd name="connsiteX3" fmla="*/ 115 w 2215244"/>
              <a:gd name="connsiteY3" fmla="*/ 0 h 2771494"/>
              <a:gd name="connsiteX4" fmla="*/ 718 w 2215244"/>
              <a:gd name="connsiteY4" fmla="*/ 2548301 h 2771494"/>
              <a:gd name="connsiteX5" fmla="*/ 1293927 w 2215244"/>
              <a:gd name="connsiteY5" fmla="*/ 2597150 h 2771494"/>
              <a:gd name="connsiteX6" fmla="*/ 581139 w 2215244"/>
              <a:gd name="connsiteY6" fmla="*/ 2676525 h 2771494"/>
              <a:gd name="connsiteX0" fmla="*/ 2191657 w 2216037"/>
              <a:gd name="connsiteY0" fmla="*/ 1947862 h 3022481"/>
              <a:gd name="connsiteX1" fmla="*/ 1613807 w 2216037"/>
              <a:gd name="connsiteY1" fmla="*/ 2422525 h 3022481"/>
              <a:gd name="connsiteX2" fmla="*/ 2110694 w 2216037"/>
              <a:gd name="connsiteY2" fmla="*/ 1330326 h 3022481"/>
              <a:gd name="connsiteX3" fmla="*/ 908 w 2216037"/>
              <a:gd name="connsiteY3" fmla="*/ 0 h 3022481"/>
              <a:gd name="connsiteX4" fmla="*/ 1511 w 2216037"/>
              <a:gd name="connsiteY4" fmla="*/ 2548301 h 3022481"/>
              <a:gd name="connsiteX5" fmla="*/ 1294720 w 2216037"/>
              <a:gd name="connsiteY5" fmla="*/ 2597150 h 3022481"/>
              <a:gd name="connsiteX6" fmla="*/ 581932 w 2216037"/>
              <a:gd name="connsiteY6" fmla="*/ 2676525 h 3022481"/>
              <a:gd name="connsiteX0" fmla="*/ 1988457 w 2218869"/>
              <a:gd name="connsiteY0" fmla="*/ 1849437 h 3022481"/>
              <a:gd name="connsiteX1" fmla="*/ 1613807 w 2218869"/>
              <a:gd name="connsiteY1" fmla="*/ 2422525 h 3022481"/>
              <a:gd name="connsiteX2" fmla="*/ 2110694 w 2218869"/>
              <a:gd name="connsiteY2" fmla="*/ 1330326 h 3022481"/>
              <a:gd name="connsiteX3" fmla="*/ 908 w 2218869"/>
              <a:gd name="connsiteY3" fmla="*/ 0 h 3022481"/>
              <a:gd name="connsiteX4" fmla="*/ 1511 w 2218869"/>
              <a:gd name="connsiteY4" fmla="*/ 2548301 h 3022481"/>
              <a:gd name="connsiteX5" fmla="*/ 1294720 w 2218869"/>
              <a:gd name="connsiteY5" fmla="*/ 2597150 h 3022481"/>
              <a:gd name="connsiteX6" fmla="*/ 581932 w 2218869"/>
              <a:gd name="connsiteY6" fmla="*/ 2676525 h 3022481"/>
              <a:gd name="connsiteX0" fmla="*/ 2007507 w 2218597"/>
              <a:gd name="connsiteY0" fmla="*/ 1846262 h 3022481"/>
              <a:gd name="connsiteX1" fmla="*/ 1613807 w 2218597"/>
              <a:gd name="connsiteY1" fmla="*/ 2422525 h 3022481"/>
              <a:gd name="connsiteX2" fmla="*/ 2110694 w 2218597"/>
              <a:gd name="connsiteY2" fmla="*/ 1330326 h 3022481"/>
              <a:gd name="connsiteX3" fmla="*/ 908 w 2218597"/>
              <a:gd name="connsiteY3" fmla="*/ 0 h 3022481"/>
              <a:gd name="connsiteX4" fmla="*/ 1511 w 2218597"/>
              <a:gd name="connsiteY4" fmla="*/ 2548301 h 3022481"/>
              <a:gd name="connsiteX5" fmla="*/ 1294720 w 2218597"/>
              <a:gd name="connsiteY5" fmla="*/ 2597150 h 3022481"/>
              <a:gd name="connsiteX6" fmla="*/ 581932 w 2218597"/>
              <a:gd name="connsiteY6" fmla="*/ 2676525 h 3022481"/>
              <a:gd name="connsiteX0" fmla="*/ 2010682 w 2218552"/>
              <a:gd name="connsiteY0" fmla="*/ 1862137 h 3022481"/>
              <a:gd name="connsiteX1" fmla="*/ 1613807 w 2218552"/>
              <a:gd name="connsiteY1" fmla="*/ 2422525 h 3022481"/>
              <a:gd name="connsiteX2" fmla="*/ 2110694 w 2218552"/>
              <a:gd name="connsiteY2" fmla="*/ 1330326 h 3022481"/>
              <a:gd name="connsiteX3" fmla="*/ 908 w 2218552"/>
              <a:gd name="connsiteY3" fmla="*/ 0 h 3022481"/>
              <a:gd name="connsiteX4" fmla="*/ 1511 w 2218552"/>
              <a:gd name="connsiteY4" fmla="*/ 2548301 h 3022481"/>
              <a:gd name="connsiteX5" fmla="*/ 1294720 w 2218552"/>
              <a:gd name="connsiteY5" fmla="*/ 2597150 h 3022481"/>
              <a:gd name="connsiteX6" fmla="*/ 581932 w 2218552"/>
              <a:gd name="connsiteY6" fmla="*/ 2676525 h 3022481"/>
              <a:gd name="connsiteX0" fmla="*/ 2010682 w 2218552"/>
              <a:gd name="connsiteY0" fmla="*/ 1862137 h 3022481"/>
              <a:gd name="connsiteX1" fmla="*/ 1613807 w 2218552"/>
              <a:gd name="connsiteY1" fmla="*/ 2422525 h 3022481"/>
              <a:gd name="connsiteX2" fmla="*/ 2110694 w 2218552"/>
              <a:gd name="connsiteY2" fmla="*/ 1330326 h 3022481"/>
              <a:gd name="connsiteX3" fmla="*/ 908 w 2218552"/>
              <a:gd name="connsiteY3" fmla="*/ 0 h 3022481"/>
              <a:gd name="connsiteX4" fmla="*/ 1511 w 2218552"/>
              <a:gd name="connsiteY4" fmla="*/ 2548301 h 3022481"/>
              <a:gd name="connsiteX5" fmla="*/ 1294720 w 2218552"/>
              <a:gd name="connsiteY5" fmla="*/ 2597150 h 3022481"/>
              <a:gd name="connsiteX6" fmla="*/ 581932 w 2218552"/>
              <a:gd name="connsiteY6" fmla="*/ 2676525 h 3022481"/>
              <a:gd name="connsiteX0" fmla="*/ 2010682 w 2218552"/>
              <a:gd name="connsiteY0" fmla="*/ 1862137 h 3182443"/>
              <a:gd name="connsiteX1" fmla="*/ 1613807 w 2218552"/>
              <a:gd name="connsiteY1" fmla="*/ 2422525 h 3182443"/>
              <a:gd name="connsiteX2" fmla="*/ 2110694 w 2218552"/>
              <a:gd name="connsiteY2" fmla="*/ 1330326 h 3182443"/>
              <a:gd name="connsiteX3" fmla="*/ 908 w 2218552"/>
              <a:gd name="connsiteY3" fmla="*/ 0 h 3182443"/>
              <a:gd name="connsiteX4" fmla="*/ 1511 w 2218552"/>
              <a:gd name="connsiteY4" fmla="*/ 2548301 h 3182443"/>
              <a:gd name="connsiteX5" fmla="*/ 1294720 w 2218552"/>
              <a:gd name="connsiteY5" fmla="*/ 2597150 h 3182443"/>
              <a:gd name="connsiteX6" fmla="*/ 581932 w 2218552"/>
              <a:gd name="connsiteY6" fmla="*/ 2676525 h 3182443"/>
              <a:gd name="connsiteX0" fmla="*/ 2010682 w 2218552"/>
              <a:gd name="connsiteY0" fmla="*/ 1862137 h 3182444"/>
              <a:gd name="connsiteX1" fmla="*/ 1613807 w 2218552"/>
              <a:gd name="connsiteY1" fmla="*/ 2422525 h 3182444"/>
              <a:gd name="connsiteX2" fmla="*/ 2110694 w 2218552"/>
              <a:gd name="connsiteY2" fmla="*/ 1330326 h 3182444"/>
              <a:gd name="connsiteX3" fmla="*/ 908 w 2218552"/>
              <a:gd name="connsiteY3" fmla="*/ 0 h 3182444"/>
              <a:gd name="connsiteX4" fmla="*/ 1511 w 2218552"/>
              <a:gd name="connsiteY4" fmla="*/ 2548301 h 3182444"/>
              <a:gd name="connsiteX5" fmla="*/ 1294720 w 2218552"/>
              <a:gd name="connsiteY5" fmla="*/ 2597150 h 3182444"/>
              <a:gd name="connsiteX6" fmla="*/ 581932 w 2218552"/>
              <a:gd name="connsiteY6" fmla="*/ 2676525 h 3182444"/>
              <a:gd name="connsiteX0" fmla="*/ 2010682 w 2218552"/>
              <a:gd name="connsiteY0" fmla="*/ 1862137 h 3225035"/>
              <a:gd name="connsiteX1" fmla="*/ 1613807 w 2218552"/>
              <a:gd name="connsiteY1" fmla="*/ 2422525 h 3225035"/>
              <a:gd name="connsiteX2" fmla="*/ 2110694 w 2218552"/>
              <a:gd name="connsiteY2" fmla="*/ 1330326 h 3225035"/>
              <a:gd name="connsiteX3" fmla="*/ 908 w 2218552"/>
              <a:gd name="connsiteY3" fmla="*/ 0 h 3225035"/>
              <a:gd name="connsiteX4" fmla="*/ 1511 w 2218552"/>
              <a:gd name="connsiteY4" fmla="*/ 2548301 h 3225035"/>
              <a:gd name="connsiteX5" fmla="*/ 1294720 w 2218552"/>
              <a:gd name="connsiteY5" fmla="*/ 2597150 h 3225035"/>
              <a:gd name="connsiteX6" fmla="*/ 581932 w 2218552"/>
              <a:gd name="connsiteY6" fmla="*/ 2676525 h 3225035"/>
              <a:gd name="connsiteX0" fmla="*/ 2009898 w 2217768"/>
              <a:gd name="connsiteY0" fmla="*/ 1862137 h 3169739"/>
              <a:gd name="connsiteX1" fmla="*/ 1613023 w 2217768"/>
              <a:gd name="connsiteY1" fmla="*/ 2422525 h 3169739"/>
              <a:gd name="connsiteX2" fmla="*/ 2109910 w 2217768"/>
              <a:gd name="connsiteY2" fmla="*/ 1330326 h 3169739"/>
              <a:gd name="connsiteX3" fmla="*/ 124 w 2217768"/>
              <a:gd name="connsiteY3" fmla="*/ 0 h 3169739"/>
              <a:gd name="connsiteX4" fmla="*/ 727 w 2217768"/>
              <a:gd name="connsiteY4" fmla="*/ 2548301 h 3169739"/>
              <a:gd name="connsiteX5" fmla="*/ 1293936 w 2217768"/>
              <a:gd name="connsiteY5" fmla="*/ 2597150 h 3169739"/>
              <a:gd name="connsiteX6" fmla="*/ 581148 w 2217768"/>
              <a:gd name="connsiteY6" fmla="*/ 2676525 h 3169739"/>
              <a:gd name="connsiteX0" fmla="*/ 2009898 w 2217768"/>
              <a:gd name="connsiteY0" fmla="*/ 1862137 h 3192162"/>
              <a:gd name="connsiteX1" fmla="*/ 1613023 w 2217768"/>
              <a:gd name="connsiteY1" fmla="*/ 2422525 h 3192162"/>
              <a:gd name="connsiteX2" fmla="*/ 2109910 w 2217768"/>
              <a:gd name="connsiteY2" fmla="*/ 1330326 h 3192162"/>
              <a:gd name="connsiteX3" fmla="*/ 124 w 2217768"/>
              <a:gd name="connsiteY3" fmla="*/ 0 h 3192162"/>
              <a:gd name="connsiteX4" fmla="*/ 727 w 2217768"/>
              <a:gd name="connsiteY4" fmla="*/ 2548301 h 3192162"/>
              <a:gd name="connsiteX5" fmla="*/ 1293936 w 2217768"/>
              <a:gd name="connsiteY5" fmla="*/ 2597150 h 3192162"/>
              <a:gd name="connsiteX6" fmla="*/ 581148 w 2217768"/>
              <a:gd name="connsiteY6" fmla="*/ 2676525 h 3192162"/>
              <a:gd name="connsiteX0" fmla="*/ 2009898 w 2217768"/>
              <a:gd name="connsiteY0" fmla="*/ 1862137 h 3180914"/>
              <a:gd name="connsiteX1" fmla="*/ 1613023 w 2217768"/>
              <a:gd name="connsiteY1" fmla="*/ 2422525 h 3180914"/>
              <a:gd name="connsiteX2" fmla="*/ 2109910 w 2217768"/>
              <a:gd name="connsiteY2" fmla="*/ 1330326 h 3180914"/>
              <a:gd name="connsiteX3" fmla="*/ 124 w 2217768"/>
              <a:gd name="connsiteY3" fmla="*/ 0 h 3180914"/>
              <a:gd name="connsiteX4" fmla="*/ 727 w 2217768"/>
              <a:gd name="connsiteY4" fmla="*/ 2548301 h 3180914"/>
              <a:gd name="connsiteX5" fmla="*/ 1293936 w 2217768"/>
              <a:gd name="connsiteY5" fmla="*/ 2597150 h 3180914"/>
              <a:gd name="connsiteX6" fmla="*/ 581148 w 2217768"/>
              <a:gd name="connsiteY6" fmla="*/ 2676525 h 3180914"/>
              <a:gd name="connsiteX0" fmla="*/ 2009898 w 2217768"/>
              <a:gd name="connsiteY0" fmla="*/ 1862137 h 3188855"/>
              <a:gd name="connsiteX1" fmla="*/ 1613023 w 2217768"/>
              <a:gd name="connsiteY1" fmla="*/ 2422525 h 3188855"/>
              <a:gd name="connsiteX2" fmla="*/ 2109910 w 2217768"/>
              <a:gd name="connsiteY2" fmla="*/ 1330326 h 3188855"/>
              <a:gd name="connsiteX3" fmla="*/ 124 w 2217768"/>
              <a:gd name="connsiteY3" fmla="*/ 0 h 3188855"/>
              <a:gd name="connsiteX4" fmla="*/ 727 w 2217768"/>
              <a:gd name="connsiteY4" fmla="*/ 2548301 h 3188855"/>
              <a:gd name="connsiteX5" fmla="*/ 1293936 w 2217768"/>
              <a:gd name="connsiteY5" fmla="*/ 2597150 h 3188855"/>
              <a:gd name="connsiteX6" fmla="*/ 581148 w 2217768"/>
              <a:gd name="connsiteY6" fmla="*/ 2676525 h 3188855"/>
              <a:gd name="connsiteX0" fmla="*/ 2009898 w 2217768"/>
              <a:gd name="connsiteY0" fmla="*/ 1862137 h 3198010"/>
              <a:gd name="connsiteX1" fmla="*/ 1613023 w 2217768"/>
              <a:gd name="connsiteY1" fmla="*/ 2422525 h 3198010"/>
              <a:gd name="connsiteX2" fmla="*/ 2109910 w 2217768"/>
              <a:gd name="connsiteY2" fmla="*/ 1330326 h 3198010"/>
              <a:gd name="connsiteX3" fmla="*/ 124 w 2217768"/>
              <a:gd name="connsiteY3" fmla="*/ 0 h 3198010"/>
              <a:gd name="connsiteX4" fmla="*/ 727 w 2217768"/>
              <a:gd name="connsiteY4" fmla="*/ 2548301 h 3198010"/>
              <a:gd name="connsiteX5" fmla="*/ 1293936 w 2217768"/>
              <a:gd name="connsiteY5" fmla="*/ 2597150 h 3198010"/>
              <a:gd name="connsiteX6" fmla="*/ 581148 w 2217768"/>
              <a:gd name="connsiteY6" fmla="*/ 2676525 h 3198010"/>
              <a:gd name="connsiteX0" fmla="*/ 2009898 w 2217768"/>
              <a:gd name="connsiteY0" fmla="*/ 1862137 h 3207246"/>
              <a:gd name="connsiteX1" fmla="*/ 1613023 w 2217768"/>
              <a:gd name="connsiteY1" fmla="*/ 2422525 h 3207246"/>
              <a:gd name="connsiteX2" fmla="*/ 2109910 w 2217768"/>
              <a:gd name="connsiteY2" fmla="*/ 1330326 h 3207246"/>
              <a:gd name="connsiteX3" fmla="*/ 124 w 2217768"/>
              <a:gd name="connsiteY3" fmla="*/ 0 h 3207246"/>
              <a:gd name="connsiteX4" fmla="*/ 727 w 2217768"/>
              <a:gd name="connsiteY4" fmla="*/ 2548301 h 3207246"/>
              <a:gd name="connsiteX5" fmla="*/ 1293936 w 2217768"/>
              <a:gd name="connsiteY5" fmla="*/ 2597150 h 3207246"/>
              <a:gd name="connsiteX6" fmla="*/ 581148 w 2217768"/>
              <a:gd name="connsiteY6" fmla="*/ 2676525 h 3207246"/>
              <a:gd name="connsiteX0" fmla="*/ 2009898 w 2217768"/>
              <a:gd name="connsiteY0" fmla="*/ 1862137 h 3207246"/>
              <a:gd name="connsiteX1" fmla="*/ 1613023 w 2217768"/>
              <a:gd name="connsiteY1" fmla="*/ 2422525 h 3207246"/>
              <a:gd name="connsiteX2" fmla="*/ 2109910 w 2217768"/>
              <a:gd name="connsiteY2" fmla="*/ 1330326 h 3207246"/>
              <a:gd name="connsiteX3" fmla="*/ 124 w 2217768"/>
              <a:gd name="connsiteY3" fmla="*/ 0 h 3207246"/>
              <a:gd name="connsiteX4" fmla="*/ 727 w 2217768"/>
              <a:gd name="connsiteY4" fmla="*/ 2548301 h 3207246"/>
              <a:gd name="connsiteX5" fmla="*/ 1293936 w 2217768"/>
              <a:gd name="connsiteY5" fmla="*/ 2597150 h 3207246"/>
              <a:gd name="connsiteX6" fmla="*/ 581148 w 2217768"/>
              <a:gd name="connsiteY6" fmla="*/ 2676525 h 3207246"/>
              <a:gd name="connsiteX0" fmla="*/ 2009897 w 2217767"/>
              <a:gd name="connsiteY0" fmla="*/ 1862137 h 3190264"/>
              <a:gd name="connsiteX1" fmla="*/ 1613022 w 2217767"/>
              <a:gd name="connsiteY1" fmla="*/ 2422525 h 3190264"/>
              <a:gd name="connsiteX2" fmla="*/ 2109909 w 2217767"/>
              <a:gd name="connsiteY2" fmla="*/ 1330326 h 3190264"/>
              <a:gd name="connsiteX3" fmla="*/ 123 w 2217767"/>
              <a:gd name="connsiteY3" fmla="*/ 0 h 3190264"/>
              <a:gd name="connsiteX4" fmla="*/ 726 w 2217767"/>
              <a:gd name="connsiteY4" fmla="*/ 2548301 h 3190264"/>
              <a:gd name="connsiteX5" fmla="*/ 1293935 w 2217767"/>
              <a:gd name="connsiteY5" fmla="*/ 2597150 h 3190264"/>
              <a:gd name="connsiteX6" fmla="*/ 581147 w 2217767"/>
              <a:gd name="connsiteY6" fmla="*/ 2676525 h 3190264"/>
              <a:gd name="connsiteX0" fmla="*/ 2009897 w 2217767"/>
              <a:gd name="connsiteY0" fmla="*/ 1862137 h 3196306"/>
              <a:gd name="connsiteX1" fmla="*/ 1613022 w 2217767"/>
              <a:gd name="connsiteY1" fmla="*/ 2422525 h 3196306"/>
              <a:gd name="connsiteX2" fmla="*/ 2109909 w 2217767"/>
              <a:gd name="connsiteY2" fmla="*/ 1330326 h 3196306"/>
              <a:gd name="connsiteX3" fmla="*/ 123 w 2217767"/>
              <a:gd name="connsiteY3" fmla="*/ 0 h 3196306"/>
              <a:gd name="connsiteX4" fmla="*/ 726 w 2217767"/>
              <a:gd name="connsiteY4" fmla="*/ 2548301 h 3196306"/>
              <a:gd name="connsiteX5" fmla="*/ 1293935 w 2217767"/>
              <a:gd name="connsiteY5" fmla="*/ 2597150 h 3196306"/>
              <a:gd name="connsiteX6" fmla="*/ 581147 w 2217767"/>
              <a:gd name="connsiteY6" fmla="*/ 2676525 h 3196306"/>
              <a:gd name="connsiteX0" fmla="*/ 2009897 w 2217767"/>
              <a:gd name="connsiteY0" fmla="*/ 1862137 h 3202374"/>
              <a:gd name="connsiteX1" fmla="*/ 1613022 w 2217767"/>
              <a:gd name="connsiteY1" fmla="*/ 2422525 h 3202374"/>
              <a:gd name="connsiteX2" fmla="*/ 2109909 w 2217767"/>
              <a:gd name="connsiteY2" fmla="*/ 1330326 h 3202374"/>
              <a:gd name="connsiteX3" fmla="*/ 123 w 2217767"/>
              <a:gd name="connsiteY3" fmla="*/ 0 h 3202374"/>
              <a:gd name="connsiteX4" fmla="*/ 726 w 2217767"/>
              <a:gd name="connsiteY4" fmla="*/ 2548301 h 3202374"/>
              <a:gd name="connsiteX5" fmla="*/ 1293935 w 2217767"/>
              <a:gd name="connsiteY5" fmla="*/ 2597150 h 3202374"/>
              <a:gd name="connsiteX6" fmla="*/ 581147 w 2217767"/>
              <a:gd name="connsiteY6" fmla="*/ 2676525 h 3202374"/>
              <a:gd name="connsiteX0" fmla="*/ 2009897 w 2217767"/>
              <a:gd name="connsiteY0" fmla="*/ 1862137 h 3198730"/>
              <a:gd name="connsiteX1" fmla="*/ 1613022 w 2217767"/>
              <a:gd name="connsiteY1" fmla="*/ 2422525 h 3198730"/>
              <a:gd name="connsiteX2" fmla="*/ 2109909 w 2217767"/>
              <a:gd name="connsiteY2" fmla="*/ 1330326 h 3198730"/>
              <a:gd name="connsiteX3" fmla="*/ 123 w 2217767"/>
              <a:gd name="connsiteY3" fmla="*/ 0 h 3198730"/>
              <a:gd name="connsiteX4" fmla="*/ 726 w 2217767"/>
              <a:gd name="connsiteY4" fmla="*/ 2548301 h 3198730"/>
              <a:gd name="connsiteX5" fmla="*/ 1293935 w 2217767"/>
              <a:gd name="connsiteY5" fmla="*/ 2597150 h 3198730"/>
              <a:gd name="connsiteX6" fmla="*/ 581147 w 2217767"/>
              <a:gd name="connsiteY6" fmla="*/ 2676525 h 3198730"/>
              <a:gd name="connsiteX0" fmla="*/ 2009897 w 2217767"/>
              <a:gd name="connsiteY0" fmla="*/ 1862137 h 3202374"/>
              <a:gd name="connsiteX1" fmla="*/ 1613022 w 2217767"/>
              <a:gd name="connsiteY1" fmla="*/ 2422525 h 3202374"/>
              <a:gd name="connsiteX2" fmla="*/ 2109909 w 2217767"/>
              <a:gd name="connsiteY2" fmla="*/ 1330326 h 3202374"/>
              <a:gd name="connsiteX3" fmla="*/ 123 w 2217767"/>
              <a:gd name="connsiteY3" fmla="*/ 0 h 3202374"/>
              <a:gd name="connsiteX4" fmla="*/ 726 w 2217767"/>
              <a:gd name="connsiteY4" fmla="*/ 2548301 h 3202374"/>
              <a:gd name="connsiteX5" fmla="*/ 1293935 w 2217767"/>
              <a:gd name="connsiteY5" fmla="*/ 2597150 h 3202374"/>
              <a:gd name="connsiteX6" fmla="*/ 581147 w 2217767"/>
              <a:gd name="connsiteY6" fmla="*/ 2676525 h 3202374"/>
              <a:gd name="connsiteX0" fmla="*/ 2009897 w 2217767"/>
              <a:gd name="connsiteY0" fmla="*/ 1862137 h 2970779"/>
              <a:gd name="connsiteX1" fmla="*/ 1613022 w 2217767"/>
              <a:gd name="connsiteY1" fmla="*/ 2422525 h 2970779"/>
              <a:gd name="connsiteX2" fmla="*/ 2109909 w 2217767"/>
              <a:gd name="connsiteY2" fmla="*/ 1330326 h 2970779"/>
              <a:gd name="connsiteX3" fmla="*/ 123 w 2217767"/>
              <a:gd name="connsiteY3" fmla="*/ 0 h 2970779"/>
              <a:gd name="connsiteX4" fmla="*/ 726 w 2217767"/>
              <a:gd name="connsiteY4" fmla="*/ 2548301 h 2970779"/>
              <a:gd name="connsiteX5" fmla="*/ 1293935 w 2217767"/>
              <a:gd name="connsiteY5" fmla="*/ 2597150 h 2970779"/>
              <a:gd name="connsiteX6" fmla="*/ 654172 w 2217767"/>
              <a:gd name="connsiteY6" fmla="*/ 2590800 h 2970779"/>
              <a:gd name="connsiteX0" fmla="*/ 2009897 w 2217767"/>
              <a:gd name="connsiteY0" fmla="*/ 1862137 h 2998929"/>
              <a:gd name="connsiteX1" fmla="*/ 1613022 w 2217767"/>
              <a:gd name="connsiteY1" fmla="*/ 2422525 h 2998929"/>
              <a:gd name="connsiteX2" fmla="*/ 2109909 w 2217767"/>
              <a:gd name="connsiteY2" fmla="*/ 1330326 h 2998929"/>
              <a:gd name="connsiteX3" fmla="*/ 123 w 2217767"/>
              <a:gd name="connsiteY3" fmla="*/ 0 h 2998929"/>
              <a:gd name="connsiteX4" fmla="*/ 726 w 2217767"/>
              <a:gd name="connsiteY4" fmla="*/ 2548301 h 2998929"/>
              <a:gd name="connsiteX5" fmla="*/ 1293935 w 2217767"/>
              <a:gd name="connsiteY5" fmla="*/ 2597150 h 2998929"/>
              <a:gd name="connsiteX6" fmla="*/ 654172 w 2217767"/>
              <a:gd name="connsiteY6" fmla="*/ 2590800 h 2998929"/>
              <a:gd name="connsiteX0" fmla="*/ 2009897 w 2217767"/>
              <a:gd name="connsiteY0" fmla="*/ 1862137 h 3201000"/>
              <a:gd name="connsiteX1" fmla="*/ 1613022 w 2217767"/>
              <a:gd name="connsiteY1" fmla="*/ 2422525 h 3201000"/>
              <a:gd name="connsiteX2" fmla="*/ 2109909 w 2217767"/>
              <a:gd name="connsiteY2" fmla="*/ 1330326 h 3201000"/>
              <a:gd name="connsiteX3" fmla="*/ 123 w 2217767"/>
              <a:gd name="connsiteY3" fmla="*/ 0 h 3201000"/>
              <a:gd name="connsiteX4" fmla="*/ 726 w 2217767"/>
              <a:gd name="connsiteY4" fmla="*/ 2548301 h 3201000"/>
              <a:gd name="connsiteX5" fmla="*/ 1293935 w 2217767"/>
              <a:gd name="connsiteY5" fmla="*/ 2597150 h 3201000"/>
              <a:gd name="connsiteX6" fmla="*/ 654172 w 2217767"/>
              <a:gd name="connsiteY6" fmla="*/ 2590800 h 3201000"/>
              <a:gd name="connsiteX0" fmla="*/ 2009897 w 2217767"/>
              <a:gd name="connsiteY0" fmla="*/ 1862137 h 3202163"/>
              <a:gd name="connsiteX1" fmla="*/ 1613022 w 2217767"/>
              <a:gd name="connsiteY1" fmla="*/ 2422525 h 3202163"/>
              <a:gd name="connsiteX2" fmla="*/ 2109909 w 2217767"/>
              <a:gd name="connsiteY2" fmla="*/ 1330326 h 3202163"/>
              <a:gd name="connsiteX3" fmla="*/ 123 w 2217767"/>
              <a:gd name="connsiteY3" fmla="*/ 0 h 3202163"/>
              <a:gd name="connsiteX4" fmla="*/ 726 w 2217767"/>
              <a:gd name="connsiteY4" fmla="*/ 2548301 h 3202163"/>
              <a:gd name="connsiteX5" fmla="*/ 1293935 w 2217767"/>
              <a:gd name="connsiteY5" fmla="*/ 2597150 h 3202163"/>
              <a:gd name="connsiteX6" fmla="*/ 654172 w 2217767"/>
              <a:gd name="connsiteY6" fmla="*/ 2590800 h 3202163"/>
              <a:gd name="connsiteX0" fmla="*/ 2009897 w 2217767"/>
              <a:gd name="connsiteY0" fmla="*/ 1862137 h 3198677"/>
              <a:gd name="connsiteX1" fmla="*/ 1613022 w 2217767"/>
              <a:gd name="connsiteY1" fmla="*/ 2422525 h 3198677"/>
              <a:gd name="connsiteX2" fmla="*/ 2109909 w 2217767"/>
              <a:gd name="connsiteY2" fmla="*/ 1330326 h 3198677"/>
              <a:gd name="connsiteX3" fmla="*/ 123 w 2217767"/>
              <a:gd name="connsiteY3" fmla="*/ 0 h 3198677"/>
              <a:gd name="connsiteX4" fmla="*/ 726 w 2217767"/>
              <a:gd name="connsiteY4" fmla="*/ 2548301 h 3198677"/>
              <a:gd name="connsiteX5" fmla="*/ 1293935 w 2217767"/>
              <a:gd name="connsiteY5" fmla="*/ 2597150 h 3198677"/>
              <a:gd name="connsiteX6" fmla="*/ 654172 w 2217767"/>
              <a:gd name="connsiteY6" fmla="*/ 2590800 h 3198677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49"/>
              <a:gd name="connsiteX1" fmla="*/ 1613022 w 2217767"/>
              <a:gd name="connsiteY1" fmla="*/ 2422525 h 3198649"/>
              <a:gd name="connsiteX2" fmla="*/ 2109909 w 2217767"/>
              <a:gd name="connsiteY2" fmla="*/ 1330326 h 3198649"/>
              <a:gd name="connsiteX3" fmla="*/ 123 w 2217767"/>
              <a:gd name="connsiteY3" fmla="*/ 0 h 3198649"/>
              <a:gd name="connsiteX4" fmla="*/ 726 w 2217767"/>
              <a:gd name="connsiteY4" fmla="*/ 2548301 h 3198649"/>
              <a:gd name="connsiteX5" fmla="*/ 1293935 w 2217767"/>
              <a:gd name="connsiteY5" fmla="*/ 2597150 h 3198649"/>
              <a:gd name="connsiteX6" fmla="*/ 654172 w 2217767"/>
              <a:gd name="connsiteY6" fmla="*/ 2590800 h 3198649"/>
              <a:gd name="connsiteX0" fmla="*/ 2009897 w 2217767"/>
              <a:gd name="connsiteY0" fmla="*/ 1862137 h 3198671"/>
              <a:gd name="connsiteX1" fmla="*/ 1613022 w 2217767"/>
              <a:gd name="connsiteY1" fmla="*/ 2422525 h 3198671"/>
              <a:gd name="connsiteX2" fmla="*/ 2109909 w 2217767"/>
              <a:gd name="connsiteY2" fmla="*/ 1330326 h 3198671"/>
              <a:gd name="connsiteX3" fmla="*/ 123 w 2217767"/>
              <a:gd name="connsiteY3" fmla="*/ 0 h 3198671"/>
              <a:gd name="connsiteX4" fmla="*/ 726 w 2217767"/>
              <a:gd name="connsiteY4" fmla="*/ 2548301 h 3198671"/>
              <a:gd name="connsiteX5" fmla="*/ 1293935 w 2217767"/>
              <a:gd name="connsiteY5" fmla="*/ 2597150 h 3198671"/>
              <a:gd name="connsiteX6" fmla="*/ 654172 w 2217767"/>
              <a:gd name="connsiteY6" fmla="*/ 2590800 h 3198671"/>
              <a:gd name="connsiteX0" fmla="*/ 2009897 w 2363753"/>
              <a:gd name="connsiteY0" fmla="*/ 1862137 h 3198671"/>
              <a:gd name="connsiteX1" fmla="*/ 1613022 w 2363753"/>
              <a:gd name="connsiteY1" fmla="*/ 2422525 h 3198671"/>
              <a:gd name="connsiteX2" fmla="*/ 2109909 w 2363753"/>
              <a:gd name="connsiteY2" fmla="*/ 1330326 h 3198671"/>
              <a:gd name="connsiteX3" fmla="*/ 123 w 2363753"/>
              <a:gd name="connsiteY3" fmla="*/ 0 h 3198671"/>
              <a:gd name="connsiteX4" fmla="*/ 726 w 2363753"/>
              <a:gd name="connsiteY4" fmla="*/ 2548301 h 3198671"/>
              <a:gd name="connsiteX5" fmla="*/ 1293935 w 2363753"/>
              <a:gd name="connsiteY5" fmla="*/ 2597150 h 3198671"/>
              <a:gd name="connsiteX6" fmla="*/ 654172 w 2363753"/>
              <a:gd name="connsiteY6" fmla="*/ 2590800 h 3198671"/>
              <a:gd name="connsiteX0" fmla="*/ 2009897 w 2471866"/>
              <a:gd name="connsiteY0" fmla="*/ 1862137 h 3198671"/>
              <a:gd name="connsiteX1" fmla="*/ 1613022 w 2471866"/>
              <a:gd name="connsiteY1" fmla="*/ 2422525 h 3198671"/>
              <a:gd name="connsiteX2" fmla="*/ 2109909 w 2471866"/>
              <a:gd name="connsiteY2" fmla="*/ 1330326 h 3198671"/>
              <a:gd name="connsiteX3" fmla="*/ 123 w 2471866"/>
              <a:gd name="connsiteY3" fmla="*/ 0 h 3198671"/>
              <a:gd name="connsiteX4" fmla="*/ 726 w 2471866"/>
              <a:gd name="connsiteY4" fmla="*/ 2548301 h 3198671"/>
              <a:gd name="connsiteX5" fmla="*/ 1293935 w 2471866"/>
              <a:gd name="connsiteY5" fmla="*/ 2597150 h 3198671"/>
              <a:gd name="connsiteX6" fmla="*/ 654172 w 2471866"/>
              <a:gd name="connsiteY6" fmla="*/ 2590800 h 3198671"/>
              <a:gd name="connsiteX0" fmla="*/ 2009897 w 2475386"/>
              <a:gd name="connsiteY0" fmla="*/ 1862137 h 3198671"/>
              <a:gd name="connsiteX1" fmla="*/ 1613022 w 2475386"/>
              <a:gd name="connsiteY1" fmla="*/ 2422525 h 3198671"/>
              <a:gd name="connsiteX2" fmla="*/ 2109909 w 2475386"/>
              <a:gd name="connsiteY2" fmla="*/ 1330326 h 3198671"/>
              <a:gd name="connsiteX3" fmla="*/ 123 w 2475386"/>
              <a:gd name="connsiteY3" fmla="*/ 0 h 3198671"/>
              <a:gd name="connsiteX4" fmla="*/ 726 w 2475386"/>
              <a:gd name="connsiteY4" fmla="*/ 2548301 h 3198671"/>
              <a:gd name="connsiteX5" fmla="*/ 1293935 w 2475386"/>
              <a:gd name="connsiteY5" fmla="*/ 2597150 h 3198671"/>
              <a:gd name="connsiteX6" fmla="*/ 654172 w 2475386"/>
              <a:gd name="connsiteY6" fmla="*/ 2590800 h 3198671"/>
              <a:gd name="connsiteX0" fmla="*/ 2009897 w 2476806"/>
              <a:gd name="connsiteY0" fmla="*/ 1862137 h 3198671"/>
              <a:gd name="connsiteX1" fmla="*/ 1613022 w 2476806"/>
              <a:gd name="connsiteY1" fmla="*/ 2422525 h 3198671"/>
              <a:gd name="connsiteX2" fmla="*/ 2109909 w 2476806"/>
              <a:gd name="connsiteY2" fmla="*/ 1330326 h 3198671"/>
              <a:gd name="connsiteX3" fmla="*/ 123 w 2476806"/>
              <a:gd name="connsiteY3" fmla="*/ 0 h 3198671"/>
              <a:gd name="connsiteX4" fmla="*/ 726 w 2476806"/>
              <a:gd name="connsiteY4" fmla="*/ 2548301 h 3198671"/>
              <a:gd name="connsiteX5" fmla="*/ 1293935 w 2476806"/>
              <a:gd name="connsiteY5" fmla="*/ 2597150 h 3198671"/>
              <a:gd name="connsiteX6" fmla="*/ 654172 w 2476806"/>
              <a:gd name="connsiteY6" fmla="*/ 2590800 h 3198671"/>
              <a:gd name="connsiteX0" fmla="*/ 2009897 w 2476426"/>
              <a:gd name="connsiteY0" fmla="*/ 1862137 h 3198671"/>
              <a:gd name="connsiteX1" fmla="*/ 1613022 w 2476426"/>
              <a:gd name="connsiteY1" fmla="*/ 2422525 h 3198671"/>
              <a:gd name="connsiteX2" fmla="*/ 2109909 w 2476426"/>
              <a:gd name="connsiteY2" fmla="*/ 1330326 h 3198671"/>
              <a:gd name="connsiteX3" fmla="*/ 123 w 2476426"/>
              <a:gd name="connsiteY3" fmla="*/ 0 h 3198671"/>
              <a:gd name="connsiteX4" fmla="*/ 726 w 2476426"/>
              <a:gd name="connsiteY4" fmla="*/ 2548301 h 3198671"/>
              <a:gd name="connsiteX5" fmla="*/ 1293935 w 2476426"/>
              <a:gd name="connsiteY5" fmla="*/ 2597150 h 3198671"/>
              <a:gd name="connsiteX6" fmla="*/ 654172 w 2476426"/>
              <a:gd name="connsiteY6" fmla="*/ 2590800 h 3198671"/>
              <a:gd name="connsiteX0" fmla="*/ 2009897 w 2475858"/>
              <a:gd name="connsiteY0" fmla="*/ 1862137 h 3198671"/>
              <a:gd name="connsiteX1" fmla="*/ 1613022 w 2475858"/>
              <a:gd name="connsiteY1" fmla="*/ 2422525 h 3198671"/>
              <a:gd name="connsiteX2" fmla="*/ 2109909 w 2475858"/>
              <a:gd name="connsiteY2" fmla="*/ 1330326 h 3198671"/>
              <a:gd name="connsiteX3" fmla="*/ 123 w 2475858"/>
              <a:gd name="connsiteY3" fmla="*/ 0 h 3198671"/>
              <a:gd name="connsiteX4" fmla="*/ 726 w 2475858"/>
              <a:gd name="connsiteY4" fmla="*/ 2548301 h 3198671"/>
              <a:gd name="connsiteX5" fmla="*/ 1293935 w 2475858"/>
              <a:gd name="connsiteY5" fmla="*/ 2597150 h 3198671"/>
              <a:gd name="connsiteX6" fmla="*/ 654172 w 2475858"/>
              <a:gd name="connsiteY6" fmla="*/ 2590800 h 3198671"/>
              <a:gd name="connsiteX0" fmla="*/ 2101281 w 2567242"/>
              <a:gd name="connsiteY0" fmla="*/ 1862137 h 3020044"/>
              <a:gd name="connsiteX1" fmla="*/ 1704406 w 2567242"/>
              <a:gd name="connsiteY1" fmla="*/ 2422525 h 3020044"/>
              <a:gd name="connsiteX2" fmla="*/ 2201293 w 2567242"/>
              <a:gd name="connsiteY2" fmla="*/ 1330326 h 3020044"/>
              <a:gd name="connsiteX3" fmla="*/ 91507 w 2567242"/>
              <a:gd name="connsiteY3" fmla="*/ 0 h 3020044"/>
              <a:gd name="connsiteX4" fmla="*/ 92110 w 2567242"/>
              <a:gd name="connsiteY4" fmla="*/ 2548301 h 3020044"/>
              <a:gd name="connsiteX5" fmla="*/ 1331344 w 2567242"/>
              <a:gd name="connsiteY5" fmla="*/ 2587625 h 3020044"/>
              <a:gd name="connsiteX6" fmla="*/ 745556 w 2567242"/>
              <a:gd name="connsiteY6" fmla="*/ 2590800 h 3020044"/>
              <a:gd name="connsiteX0" fmla="*/ 2009818 w 2475779"/>
              <a:gd name="connsiteY0" fmla="*/ 1862137 h 3195972"/>
              <a:gd name="connsiteX1" fmla="*/ 1612943 w 2475779"/>
              <a:gd name="connsiteY1" fmla="*/ 2422525 h 3195972"/>
              <a:gd name="connsiteX2" fmla="*/ 2109830 w 2475779"/>
              <a:gd name="connsiteY2" fmla="*/ 1330326 h 3195972"/>
              <a:gd name="connsiteX3" fmla="*/ 44 w 2475779"/>
              <a:gd name="connsiteY3" fmla="*/ 0 h 3195972"/>
              <a:gd name="connsiteX4" fmla="*/ 647 w 2475779"/>
              <a:gd name="connsiteY4" fmla="*/ 2548301 h 3195972"/>
              <a:gd name="connsiteX5" fmla="*/ 1239881 w 2475779"/>
              <a:gd name="connsiteY5" fmla="*/ 2587625 h 3195972"/>
              <a:gd name="connsiteX6" fmla="*/ 654093 w 2475779"/>
              <a:gd name="connsiteY6" fmla="*/ 2590800 h 3195972"/>
              <a:gd name="connsiteX0" fmla="*/ 2012307 w 2478268"/>
              <a:gd name="connsiteY0" fmla="*/ 1862137 h 3195948"/>
              <a:gd name="connsiteX1" fmla="*/ 1615432 w 2478268"/>
              <a:gd name="connsiteY1" fmla="*/ 2422525 h 3195948"/>
              <a:gd name="connsiteX2" fmla="*/ 2112319 w 2478268"/>
              <a:gd name="connsiteY2" fmla="*/ 1330326 h 3195948"/>
              <a:gd name="connsiteX3" fmla="*/ 2533 w 2478268"/>
              <a:gd name="connsiteY3" fmla="*/ 0 h 3195948"/>
              <a:gd name="connsiteX4" fmla="*/ 3136 w 2478268"/>
              <a:gd name="connsiteY4" fmla="*/ 2548301 h 3195948"/>
              <a:gd name="connsiteX5" fmla="*/ 1242370 w 2478268"/>
              <a:gd name="connsiteY5" fmla="*/ 2587625 h 3195948"/>
              <a:gd name="connsiteX6" fmla="*/ 656582 w 2478268"/>
              <a:gd name="connsiteY6" fmla="*/ 2590800 h 3195948"/>
              <a:gd name="connsiteX0" fmla="*/ 2012307 w 2478268"/>
              <a:gd name="connsiteY0" fmla="*/ 1862137 h 3195932"/>
              <a:gd name="connsiteX1" fmla="*/ 1615432 w 2478268"/>
              <a:gd name="connsiteY1" fmla="*/ 2422525 h 3195932"/>
              <a:gd name="connsiteX2" fmla="*/ 2112319 w 2478268"/>
              <a:gd name="connsiteY2" fmla="*/ 1330326 h 3195932"/>
              <a:gd name="connsiteX3" fmla="*/ 2533 w 2478268"/>
              <a:gd name="connsiteY3" fmla="*/ 0 h 3195932"/>
              <a:gd name="connsiteX4" fmla="*/ 3136 w 2478268"/>
              <a:gd name="connsiteY4" fmla="*/ 2548301 h 3195932"/>
              <a:gd name="connsiteX5" fmla="*/ 1242370 w 2478268"/>
              <a:gd name="connsiteY5" fmla="*/ 2587625 h 3195932"/>
              <a:gd name="connsiteX6" fmla="*/ 656582 w 2478268"/>
              <a:gd name="connsiteY6" fmla="*/ 2590800 h 3195932"/>
              <a:gd name="connsiteX0" fmla="*/ 2012307 w 2478268"/>
              <a:gd name="connsiteY0" fmla="*/ 1862137 h 3195932"/>
              <a:gd name="connsiteX1" fmla="*/ 1615432 w 2478268"/>
              <a:gd name="connsiteY1" fmla="*/ 2422525 h 3195932"/>
              <a:gd name="connsiteX2" fmla="*/ 2112319 w 2478268"/>
              <a:gd name="connsiteY2" fmla="*/ 1330326 h 3195932"/>
              <a:gd name="connsiteX3" fmla="*/ 2533 w 2478268"/>
              <a:gd name="connsiteY3" fmla="*/ 0 h 3195932"/>
              <a:gd name="connsiteX4" fmla="*/ 3136 w 2478268"/>
              <a:gd name="connsiteY4" fmla="*/ 2548301 h 3195932"/>
              <a:gd name="connsiteX5" fmla="*/ 1242370 w 2478268"/>
              <a:gd name="connsiteY5" fmla="*/ 2587625 h 3195932"/>
              <a:gd name="connsiteX6" fmla="*/ 656582 w 2478268"/>
              <a:gd name="connsiteY6" fmla="*/ 2590800 h 3195932"/>
              <a:gd name="connsiteX0" fmla="*/ 2012307 w 2478268"/>
              <a:gd name="connsiteY0" fmla="*/ 1862137 h 3195940"/>
              <a:gd name="connsiteX1" fmla="*/ 1615432 w 2478268"/>
              <a:gd name="connsiteY1" fmla="*/ 2422525 h 3195940"/>
              <a:gd name="connsiteX2" fmla="*/ 2112319 w 2478268"/>
              <a:gd name="connsiteY2" fmla="*/ 1330326 h 3195940"/>
              <a:gd name="connsiteX3" fmla="*/ 2533 w 2478268"/>
              <a:gd name="connsiteY3" fmla="*/ 0 h 3195940"/>
              <a:gd name="connsiteX4" fmla="*/ 3136 w 2478268"/>
              <a:gd name="connsiteY4" fmla="*/ 2548301 h 3195940"/>
              <a:gd name="connsiteX5" fmla="*/ 1242370 w 2478268"/>
              <a:gd name="connsiteY5" fmla="*/ 2587625 h 3195940"/>
              <a:gd name="connsiteX6" fmla="*/ 656582 w 2478268"/>
              <a:gd name="connsiteY6" fmla="*/ 2590800 h 3195940"/>
              <a:gd name="connsiteX0" fmla="*/ 2096577 w 2562538"/>
              <a:gd name="connsiteY0" fmla="*/ 1862137 h 3022156"/>
              <a:gd name="connsiteX1" fmla="*/ 1699702 w 2562538"/>
              <a:gd name="connsiteY1" fmla="*/ 2422525 h 3022156"/>
              <a:gd name="connsiteX2" fmla="*/ 2196589 w 2562538"/>
              <a:gd name="connsiteY2" fmla="*/ 1330326 h 3022156"/>
              <a:gd name="connsiteX3" fmla="*/ 86803 w 2562538"/>
              <a:gd name="connsiteY3" fmla="*/ 0 h 3022156"/>
              <a:gd name="connsiteX4" fmla="*/ 87406 w 2562538"/>
              <a:gd name="connsiteY4" fmla="*/ 2548301 h 3022156"/>
              <a:gd name="connsiteX5" fmla="*/ 1263140 w 2562538"/>
              <a:gd name="connsiteY5" fmla="*/ 2590800 h 3022156"/>
              <a:gd name="connsiteX6" fmla="*/ 740852 w 2562538"/>
              <a:gd name="connsiteY6" fmla="*/ 2590800 h 3022156"/>
              <a:gd name="connsiteX0" fmla="*/ 2096577 w 2562538"/>
              <a:gd name="connsiteY0" fmla="*/ 1862137 h 2750156"/>
              <a:gd name="connsiteX1" fmla="*/ 1699702 w 2562538"/>
              <a:gd name="connsiteY1" fmla="*/ 2422525 h 2750156"/>
              <a:gd name="connsiteX2" fmla="*/ 2196589 w 2562538"/>
              <a:gd name="connsiteY2" fmla="*/ 1330326 h 2750156"/>
              <a:gd name="connsiteX3" fmla="*/ 86803 w 2562538"/>
              <a:gd name="connsiteY3" fmla="*/ 0 h 2750156"/>
              <a:gd name="connsiteX4" fmla="*/ 87406 w 2562538"/>
              <a:gd name="connsiteY4" fmla="*/ 2548301 h 2750156"/>
              <a:gd name="connsiteX5" fmla="*/ 1263140 w 2562538"/>
              <a:gd name="connsiteY5" fmla="*/ 2590800 h 2750156"/>
              <a:gd name="connsiteX6" fmla="*/ 693227 w 2562538"/>
              <a:gd name="connsiteY6" fmla="*/ 2590800 h 2750156"/>
              <a:gd name="connsiteX0" fmla="*/ 2010135 w 2476096"/>
              <a:gd name="connsiteY0" fmla="*/ 1862137 h 2970016"/>
              <a:gd name="connsiteX1" fmla="*/ 1613260 w 2476096"/>
              <a:gd name="connsiteY1" fmla="*/ 2422525 h 2970016"/>
              <a:gd name="connsiteX2" fmla="*/ 2110147 w 2476096"/>
              <a:gd name="connsiteY2" fmla="*/ 1330326 h 2970016"/>
              <a:gd name="connsiteX3" fmla="*/ 361 w 2476096"/>
              <a:gd name="connsiteY3" fmla="*/ 0 h 2970016"/>
              <a:gd name="connsiteX4" fmla="*/ 964 w 2476096"/>
              <a:gd name="connsiteY4" fmla="*/ 2548301 h 2970016"/>
              <a:gd name="connsiteX5" fmla="*/ 1176698 w 2476096"/>
              <a:gd name="connsiteY5" fmla="*/ 2590800 h 2970016"/>
              <a:gd name="connsiteX6" fmla="*/ 606785 w 2476096"/>
              <a:gd name="connsiteY6" fmla="*/ 2590800 h 2970016"/>
              <a:gd name="connsiteX0" fmla="*/ 2010135 w 2476096"/>
              <a:gd name="connsiteY0" fmla="*/ 1862137 h 3193797"/>
              <a:gd name="connsiteX1" fmla="*/ 1613260 w 2476096"/>
              <a:gd name="connsiteY1" fmla="*/ 2422525 h 3193797"/>
              <a:gd name="connsiteX2" fmla="*/ 2110147 w 2476096"/>
              <a:gd name="connsiteY2" fmla="*/ 1330326 h 3193797"/>
              <a:gd name="connsiteX3" fmla="*/ 361 w 2476096"/>
              <a:gd name="connsiteY3" fmla="*/ 0 h 3193797"/>
              <a:gd name="connsiteX4" fmla="*/ 964 w 2476096"/>
              <a:gd name="connsiteY4" fmla="*/ 2548301 h 3193797"/>
              <a:gd name="connsiteX5" fmla="*/ 1176698 w 2476096"/>
              <a:gd name="connsiteY5" fmla="*/ 2590800 h 3193797"/>
              <a:gd name="connsiteX6" fmla="*/ 606785 w 2476096"/>
              <a:gd name="connsiteY6" fmla="*/ 2590800 h 3193797"/>
              <a:gd name="connsiteX0" fmla="*/ 2010135 w 2476096"/>
              <a:gd name="connsiteY0" fmla="*/ 1862137 h 3177801"/>
              <a:gd name="connsiteX1" fmla="*/ 1613260 w 2476096"/>
              <a:gd name="connsiteY1" fmla="*/ 2422525 h 3177801"/>
              <a:gd name="connsiteX2" fmla="*/ 2110147 w 2476096"/>
              <a:gd name="connsiteY2" fmla="*/ 1330326 h 3177801"/>
              <a:gd name="connsiteX3" fmla="*/ 361 w 2476096"/>
              <a:gd name="connsiteY3" fmla="*/ 0 h 3177801"/>
              <a:gd name="connsiteX4" fmla="*/ 964 w 2476096"/>
              <a:gd name="connsiteY4" fmla="*/ 2548301 h 3177801"/>
              <a:gd name="connsiteX5" fmla="*/ 1176698 w 2476096"/>
              <a:gd name="connsiteY5" fmla="*/ 2590800 h 3177801"/>
              <a:gd name="connsiteX6" fmla="*/ 606785 w 2476096"/>
              <a:gd name="connsiteY6" fmla="*/ 2590800 h 3177801"/>
              <a:gd name="connsiteX0" fmla="*/ 2010135 w 2476096"/>
              <a:gd name="connsiteY0" fmla="*/ 1862137 h 3164301"/>
              <a:gd name="connsiteX1" fmla="*/ 1613260 w 2476096"/>
              <a:gd name="connsiteY1" fmla="*/ 2422525 h 3164301"/>
              <a:gd name="connsiteX2" fmla="*/ 2110147 w 2476096"/>
              <a:gd name="connsiteY2" fmla="*/ 1330326 h 3164301"/>
              <a:gd name="connsiteX3" fmla="*/ 361 w 2476096"/>
              <a:gd name="connsiteY3" fmla="*/ 0 h 3164301"/>
              <a:gd name="connsiteX4" fmla="*/ 964 w 2476096"/>
              <a:gd name="connsiteY4" fmla="*/ 2548301 h 3164301"/>
              <a:gd name="connsiteX5" fmla="*/ 1176698 w 2476096"/>
              <a:gd name="connsiteY5" fmla="*/ 2590800 h 3164301"/>
              <a:gd name="connsiteX6" fmla="*/ 606785 w 2476096"/>
              <a:gd name="connsiteY6" fmla="*/ 2590800 h 3164301"/>
              <a:gd name="connsiteX0" fmla="*/ 2010135 w 2476096"/>
              <a:gd name="connsiteY0" fmla="*/ 1862137 h 3159846"/>
              <a:gd name="connsiteX1" fmla="*/ 1613260 w 2476096"/>
              <a:gd name="connsiteY1" fmla="*/ 2422525 h 3159846"/>
              <a:gd name="connsiteX2" fmla="*/ 2110147 w 2476096"/>
              <a:gd name="connsiteY2" fmla="*/ 1330326 h 3159846"/>
              <a:gd name="connsiteX3" fmla="*/ 361 w 2476096"/>
              <a:gd name="connsiteY3" fmla="*/ 0 h 3159846"/>
              <a:gd name="connsiteX4" fmla="*/ 964 w 2476096"/>
              <a:gd name="connsiteY4" fmla="*/ 2548301 h 3159846"/>
              <a:gd name="connsiteX5" fmla="*/ 1176698 w 2476096"/>
              <a:gd name="connsiteY5" fmla="*/ 2590800 h 3159846"/>
              <a:gd name="connsiteX6" fmla="*/ 606785 w 2476096"/>
              <a:gd name="connsiteY6" fmla="*/ 2590800 h 3159846"/>
              <a:gd name="connsiteX0" fmla="*/ 2009829 w 2475790"/>
              <a:gd name="connsiteY0" fmla="*/ 1862137 h 3133569"/>
              <a:gd name="connsiteX1" fmla="*/ 1612954 w 2475790"/>
              <a:gd name="connsiteY1" fmla="*/ 2422525 h 3133569"/>
              <a:gd name="connsiteX2" fmla="*/ 2109841 w 2475790"/>
              <a:gd name="connsiteY2" fmla="*/ 1330326 h 3133569"/>
              <a:gd name="connsiteX3" fmla="*/ 55 w 2475790"/>
              <a:gd name="connsiteY3" fmla="*/ 0 h 3133569"/>
              <a:gd name="connsiteX4" fmla="*/ 658 w 2475790"/>
              <a:gd name="connsiteY4" fmla="*/ 2548301 h 3133569"/>
              <a:gd name="connsiteX5" fmla="*/ 1176392 w 2475790"/>
              <a:gd name="connsiteY5" fmla="*/ 2590800 h 3133569"/>
              <a:gd name="connsiteX6" fmla="*/ 606479 w 2475790"/>
              <a:gd name="connsiteY6" fmla="*/ 2590800 h 3133569"/>
              <a:gd name="connsiteX0" fmla="*/ 2010068 w 2476029"/>
              <a:gd name="connsiteY0" fmla="*/ 1862137 h 3133572"/>
              <a:gd name="connsiteX1" fmla="*/ 1613193 w 2476029"/>
              <a:gd name="connsiteY1" fmla="*/ 2422525 h 3133572"/>
              <a:gd name="connsiteX2" fmla="*/ 2110080 w 2476029"/>
              <a:gd name="connsiteY2" fmla="*/ 1330326 h 3133572"/>
              <a:gd name="connsiteX3" fmla="*/ 294 w 2476029"/>
              <a:gd name="connsiteY3" fmla="*/ 0 h 3133572"/>
              <a:gd name="connsiteX4" fmla="*/ 897 w 2476029"/>
              <a:gd name="connsiteY4" fmla="*/ 2548301 h 3133572"/>
              <a:gd name="connsiteX5" fmla="*/ 1176631 w 2476029"/>
              <a:gd name="connsiteY5" fmla="*/ 2590800 h 3133572"/>
              <a:gd name="connsiteX6" fmla="*/ 606718 w 2476029"/>
              <a:gd name="connsiteY6" fmla="*/ 2590800 h 3133572"/>
              <a:gd name="connsiteX0" fmla="*/ 2010068 w 2476029"/>
              <a:gd name="connsiteY0" fmla="*/ 1862137 h 3161222"/>
              <a:gd name="connsiteX1" fmla="*/ 1613193 w 2476029"/>
              <a:gd name="connsiteY1" fmla="*/ 2422525 h 3161222"/>
              <a:gd name="connsiteX2" fmla="*/ 2110080 w 2476029"/>
              <a:gd name="connsiteY2" fmla="*/ 1330326 h 3161222"/>
              <a:gd name="connsiteX3" fmla="*/ 294 w 2476029"/>
              <a:gd name="connsiteY3" fmla="*/ 0 h 3161222"/>
              <a:gd name="connsiteX4" fmla="*/ 897 w 2476029"/>
              <a:gd name="connsiteY4" fmla="*/ 2548301 h 3161222"/>
              <a:gd name="connsiteX5" fmla="*/ 1176631 w 2476029"/>
              <a:gd name="connsiteY5" fmla="*/ 2590800 h 3161222"/>
              <a:gd name="connsiteX6" fmla="*/ 606718 w 2476029"/>
              <a:gd name="connsiteY6" fmla="*/ 2590800 h 3161222"/>
              <a:gd name="connsiteX0" fmla="*/ 2010068 w 2476029"/>
              <a:gd name="connsiteY0" fmla="*/ 1862137 h 3176514"/>
              <a:gd name="connsiteX1" fmla="*/ 1613193 w 2476029"/>
              <a:gd name="connsiteY1" fmla="*/ 2422525 h 3176514"/>
              <a:gd name="connsiteX2" fmla="*/ 2110080 w 2476029"/>
              <a:gd name="connsiteY2" fmla="*/ 1330326 h 3176514"/>
              <a:gd name="connsiteX3" fmla="*/ 294 w 2476029"/>
              <a:gd name="connsiteY3" fmla="*/ 0 h 3176514"/>
              <a:gd name="connsiteX4" fmla="*/ 897 w 2476029"/>
              <a:gd name="connsiteY4" fmla="*/ 2548301 h 3176514"/>
              <a:gd name="connsiteX5" fmla="*/ 1176631 w 2476029"/>
              <a:gd name="connsiteY5" fmla="*/ 2590800 h 3176514"/>
              <a:gd name="connsiteX6" fmla="*/ 606718 w 2476029"/>
              <a:gd name="connsiteY6" fmla="*/ 2590800 h 3176514"/>
              <a:gd name="connsiteX0" fmla="*/ 2010068 w 2476029"/>
              <a:gd name="connsiteY0" fmla="*/ 1862137 h 3188415"/>
              <a:gd name="connsiteX1" fmla="*/ 1613193 w 2476029"/>
              <a:gd name="connsiteY1" fmla="*/ 2422525 h 3188415"/>
              <a:gd name="connsiteX2" fmla="*/ 2110080 w 2476029"/>
              <a:gd name="connsiteY2" fmla="*/ 1330326 h 3188415"/>
              <a:gd name="connsiteX3" fmla="*/ 294 w 2476029"/>
              <a:gd name="connsiteY3" fmla="*/ 0 h 3188415"/>
              <a:gd name="connsiteX4" fmla="*/ 897 w 2476029"/>
              <a:gd name="connsiteY4" fmla="*/ 2548301 h 3188415"/>
              <a:gd name="connsiteX5" fmla="*/ 1176631 w 2476029"/>
              <a:gd name="connsiteY5" fmla="*/ 2590800 h 3188415"/>
              <a:gd name="connsiteX6" fmla="*/ 606718 w 2476029"/>
              <a:gd name="connsiteY6" fmla="*/ 2590800 h 3188415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202843"/>
              <a:gd name="connsiteX1" fmla="*/ 1613193 w 2476029"/>
              <a:gd name="connsiteY1" fmla="*/ 2422525 h 3202843"/>
              <a:gd name="connsiteX2" fmla="*/ 2110080 w 2476029"/>
              <a:gd name="connsiteY2" fmla="*/ 1330326 h 3202843"/>
              <a:gd name="connsiteX3" fmla="*/ 294 w 2476029"/>
              <a:gd name="connsiteY3" fmla="*/ 0 h 3202843"/>
              <a:gd name="connsiteX4" fmla="*/ 897 w 2476029"/>
              <a:gd name="connsiteY4" fmla="*/ 2548301 h 3202843"/>
              <a:gd name="connsiteX5" fmla="*/ 1176631 w 2476029"/>
              <a:gd name="connsiteY5" fmla="*/ 2590800 h 3202843"/>
              <a:gd name="connsiteX6" fmla="*/ 606718 w 2476029"/>
              <a:gd name="connsiteY6" fmla="*/ 2590800 h 3202843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257214"/>
              <a:gd name="connsiteY0" fmla="*/ 1862137 h 3196812"/>
              <a:gd name="connsiteX1" fmla="*/ 1635418 w 2257214"/>
              <a:gd name="connsiteY1" fmla="*/ 2330450 h 3196812"/>
              <a:gd name="connsiteX2" fmla="*/ 2110080 w 2257214"/>
              <a:gd name="connsiteY2" fmla="*/ 1330326 h 3196812"/>
              <a:gd name="connsiteX3" fmla="*/ 294 w 2257214"/>
              <a:gd name="connsiteY3" fmla="*/ 0 h 3196812"/>
              <a:gd name="connsiteX4" fmla="*/ 897 w 2257214"/>
              <a:gd name="connsiteY4" fmla="*/ 2548301 h 3196812"/>
              <a:gd name="connsiteX5" fmla="*/ 1176631 w 2257214"/>
              <a:gd name="connsiteY5" fmla="*/ 2590800 h 3196812"/>
              <a:gd name="connsiteX6" fmla="*/ 606718 w 2257214"/>
              <a:gd name="connsiteY6" fmla="*/ 2590800 h 3196812"/>
              <a:gd name="connsiteX0" fmla="*/ 2010068 w 2254991"/>
              <a:gd name="connsiteY0" fmla="*/ 1862137 h 3196812"/>
              <a:gd name="connsiteX1" fmla="*/ 1629068 w 2254991"/>
              <a:gd name="connsiteY1" fmla="*/ 2324100 h 3196812"/>
              <a:gd name="connsiteX2" fmla="*/ 2110080 w 2254991"/>
              <a:gd name="connsiteY2" fmla="*/ 1330326 h 3196812"/>
              <a:gd name="connsiteX3" fmla="*/ 294 w 2254991"/>
              <a:gd name="connsiteY3" fmla="*/ 0 h 3196812"/>
              <a:gd name="connsiteX4" fmla="*/ 897 w 2254991"/>
              <a:gd name="connsiteY4" fmla="*/ 2548301 h 3196812"/>
              <a:gd name="connsiteX5" fmla="*/ 1176631 w 2254991"/>
              <a:gd name="connsiteY5" fmla="*/ 2590800 h 3196812"/>
              <a:gd name="connsiteX6" fmla="*/ 606718 w 2254991"/>
              <a:gd name="connsiteY6" fmla="*/ 2590800 h 3196812"/>
              <a:gd name="connsiteX0" fmla="*/ 2010068 w 2452468"/>
              <a:gd name="connsiteY0" fmla="*/ 1862137 h 3196812"/>
              <a:gd name="connsiteX1" fmla="*/ 1629068 w 2452468"/>
              <a:gd name="connsiteY1" fmla="*/ 2324100 h 3196812"/>
              <a:gd name="connsiteX2" fmla="*/ 2110080 w 2452468"/>
              <a:gd name="connsiteY2" fmla="*/ 1330326 h 3196812"/>
              <a:gd name="connsiteX3" fmla="*/ 294 w 2452468"/>
              <a:gd name="connsiteY3" fmla="*/ 0 h 3196812"/>
              <a:gd name="connsiteX4" fmla="*/ 897 w 2452468"/>
              <a:gd name="connsiteY4" fmla="*/ 2548301 h 3196812"/>
              <a:gd name="connsiteX5" fmla="*/ 1176631 w 2452468"/>
              <a:gd name="connsiteY5" fmla="*/ 2590800 h 3196812"/>
              <a:gd name="connsiteX6" fmla="*/ 606718 w 2452468"/>
              <a:gd name="connsiteY6" fmla="*/ 2590800 h 3196812"/>
              <a:gd name="connsiteX0" fmla="*/ 2010068 w 2455290"/>
              <a:gd name="connsiteY0" fmla="*/ 1862137 h 3196812"/>
              <a:gd name="connsiteX1" fmla="*/ 1629068 w 2455290"/>
              <a:gd name="connsiteY1" fmla="*/ 2324100 h 3196812"/>
              <a:gd name="connsiteX2" fmla="*/ 2110080 w 2455290"/>
              <a:gd name="connsiteY2" fmla="*/ 1330326 h 3196812"/>
              <a:gd name="connsiteX3" fmla="*/ 294 w 2455290"/>
              <a:gd name="connsiteY3" fmla="*/ 0 h 3196812"/>
              <a:gd name="connsiteX4" fmla="*/ 897 w 2455290"/>
              <a:gd name="connsiteY4" fmla="*/ 2548301 h 3196812"/>
              <a:gd name="connsiteX5" fmla="*/ 1176631 w 2455290"/>
              <a:gd name="connsiteY5" fmla="*/ 2590800 h 3196812"/>
              <a:gd name="connsiteX6" fmla="*/ 606718 w 2455290"/>
              <a:gd name="connsiteY6" fmla="*/ 2590800 h 3196812"/>
              <a:gd name="connsiteX0" fmla="*/ 2010068 w 2458112"/>
              <a:gd name="connsiteY0" fmla="*/ 1862137 h 3196812"/>
              <a:gd name="connsiteX1" fmla="*/ 1629068 w 2458112"/>
              <a:gd name="connsiteY1" fmla="*/ 2324100 h 3196812"/>
              <a:gd name="connsiteX2" fmla="*/ 2110080 w 2458112"/>
              <a:gd name="connsiteY2" fmla="*/ 1330326 h 3196812"/>
              <a:gd name="connsiteX3" fmla="*/ 294 w 2458112"/>
              <a:gd name="connsiteY3" fmla="*/ 0 h 3196812"/>
              <a:gd name="connsiteX4" fmla="*/ 897 w 2458112"/>
              <a:gd name="connsiteY4" fmla="*/ 2548301 h 3196812"/>
              <a:gd name="connsiteX5" fmla="*/ 1176631 w 2458112"/>
              <a:gd name="connsiteY5" fmla="*/ 2590800 h 3196812"/>
              <a:gd name="connsiteX6" fmla="*/ 606718 w 2458112"/>
              <a:gd name="connsiteY6" fmla="*/ 2590800 h 3196812"/>
              <a:gd name="connsiteX0" fmla="*/ 2010068 w 2454407"/>
              <a:gd name="connsiteY0" fmla="*/ 1862137 h 3196812"/>
              <a:gd name="connsiteX1" fmla="*/ 1629068 w 2454407"/>
              <a:gd name="connsiteY1" fmla="*/ 2324100 h 3196812"/>
              <a:gd name="connsiteX2" fmla="*/ 2110080 w 2454407"/>
              <a:gd name="connsiteY2" fmla="*/ 1330326 h 3196812"/>
              <a:gd name="connsiteX3" fmla="*/ 294 w 2454407"/>
              <a:gd name="connsiteY3" fmla="*/ 0 h 3196812"/>
              <a:gd name="connsiteX4" fmla="*/ 897 w 2454407"/>
              <a:gd name="connsiteY4" fmla="*/ 2548301 h 3196812"/>
              <a:gd name="connsiteX5" fmla="*/ 1176631 w 2454407"/>
              <a:gd name="connsiteY5" fmla="*/ 2590800 h 3196812"/>
              <a:gd name="connsiteX6" fmla="*/ 606718 w 2454407"/>
              <a:gd name="connsiteY6" fmla="*/ 2590800 h 3196812"/>
              <a:gd name="connsiteX0" fmla="*/ 2010068 w 2457011"/>
              <a:gd name="connsiteY0" fmla="*/ 1862137 h 3196812"/>
              <a:gd name="connsiteX1" fmla="*/ 1629068 w 2457011"/>
              <a:gd name="connsiteY1" fmla="*/ 2324100 h 3196812"/>
              <a:gd name="connsiteX2" fmla="*/ 2110080 w 2457011"/>
              <a:gd name="connsiteY2" fmla="*/ 1330326 h 3196812"/>
              <a:gd name="connsiteX3" fmla="*/ 294 w 2457011"/>
              <a:gd name="connsiteY3" fmla="*/ 0 h 3196812"/>
              <a:gd name="connsiteX4" fmla="*/ 897 w 2457011"/>
              <a:gd name="connsiteY4" fmla="*/ 2548301 h 3196812"/>
              <a:gd name="connsiteX5" fmla="*/ 1176631 w 2457011"/>
              <a:gd name="connsiteY5" fmla="*/ 2590800 h 3196812"/>
              <a:gd name="connsiteX6" fmla="*/ 606718 w 2457011"/>
              <a:gd name="connsiteY6" fmla="*/ 2590800 h 3196812"/>
              <a:gd name="connsiteX0" fmla="*/ 2010068 w 2457362"/>
              <a:gd name="connsiteY0" fmla="*/ 1862137 h 3196812"/>
              <a:gd name="connsiteX1" fmla="*/ 1629068 w 2457362"/>
              <a:gd name="connsiteY1" fmla="*/ 2324100 h 3196812"/>
              <a:gd name="connsiteX2" fmla="*/ 2110080 w 2457362"/>
              <a:gd name="connsiteY2" fmla="*/ 1330326 h 3196812"/>
              <a:gd name="connsiteX3" fmla="*/ 294 w 2457362"/>
              <a:gd name="connsiteY3" fmla="*/ 0 h 3196812"/>
              <a:gd name="connsiteX4" fmla="*/ 897 w 2457362"/>
              <a:gd name="connsiteY4" fmla="*/ 2548301 h 3196812"/>
              <a:gd name="connsiteX5" fmla="*/ 1176631 w 2457362"/>
              <a:gd name="connsiteY5" fmla="*/ 2590800 h 3196812"/>
              <a:gd name="connsiteX6" fmla="*/ 606718 w 2457362"/>
              <a:gd name="connsiteY6" fmla="*/ 2590800 h 3196812"/>
              <a:gd name="connsiteX0" fmla="*/ 1943393 w 2347028"/>
              <a:gd name="connsiteY0" fmla="*/ 1808162 h 3196812"/>
              <a:gd name="connsiteX1" fmla="*/ 1629068 w 2347028"/>
              <a:gd name="connsiteY1" fmla="*/ 2324100 h 3196812"/>
              <a:gd name="connsiteX2" fmla="*/ 2110080 w 2347028"/>
              <a:gd name="connsiteY2" fmla="*/ 1330326 h 3196812"/>
              <a:gd name="connsiteX3" fmla="*/ 294 w 2347028"/>
              <a:gd name="connsiteY3" fmla="*/ 0 h 3196812"/>
              <a:gd name="connsiteX4" fmla="*/ 897 w 2347028"/>
              <a:gd name="connsiteY4" fmla="*/ 2548301 h 3196812"/>
              <a:gd name="connsiteX5" fmla="*/ 1176631 w 2347028"/>
              <a:gd name="connsiteY5" fmla="*/ 2590800 h 3196812"/>
              <a:gd name="connsiteX6" fmla="*/ 606718 w 2347028"/>
              <a:gd name="connsiteY6" fmla="*/ 2590800 h 3196812"/>
              <a:gd name="connsiteX0" fmla="*/ 1949743 w 2346894"/>
              <a:gd name="connsiteY0" fmla="*/ 1817687 h 3196812"/>
              <a:gd name="connsiteX1" fmla="*/ 1629068 w 2346894"/>
              <a:gd name="connsiteY1" fmla="*/ 2324100 h 3196812"/>
              <a:gd name="connsiteX2" fmla="*/ 2110080 w 2346894"/>
              <a:gd name="connsiteY2" fmla="*/ 1330326 h 3196812"/>
              <a:gd name="connsiteX3" fmla="*/ 294 w 2346894"/>
              <a:gd name="connsiteY3" fmla="*/ 0 h 3196812"/>
              <a:gd name="connsiteX4" fmla="*/ 897 w 2346894"/>
              <a:gd name="connsiteY4" fmla="*/ 2548301 h 3196812"/>
              <a:gd name="connsiteX5" fmla="*/ 1176631 w 2346894"/>
              <a:gd name="connsiteY5" fmla="*/ 2590800 h 3196812"/>
              <a:gd name="connsiteX6" fmla="*/ 606718 w 2346894"/>
              <a:gd name="connsiteY6" fmla="*/ 2590800 h 3196812"/>
              <a:gd name="connsiteX0" fmla="*/ 1930693 w 2347296"/>
              <a:gd name="connsiteY0" fmla="*/ 1827212 h 3196812"/>
              <a:gd name="connsiteX1" fmla="*/ 1629068 w 2347296"/>
              <a:gd name="connsiteY1" fmla="*/ 2324100 h 3196812"/>
              <a:gd name="connsiteX2" fmla="*/ 2110080 w 2347296"/>
              <a:gd name="connsiteY2" fmla="*/ 1330326 h 3196812"/>
              <a:gd name="connsiteX3" fmla="*/ 294 w 2347296"/>
              <a:gd name="connsiteY3" fmla="*/ 0 h 3196812"/>
              <a:gd name="connsiteX4" fmla="*/ 897 w 2347296"/>
              <a:gd name="connsiteY4" fmla="*/ 2548301 h 3196812"/>
              <a:gd name="connsiteX5" fmla="*/ 1176631 w 2347296"/>
              <a:gd name="connsiteY5" fmla="*/ 2590800 h 3196812"/>
              <a:gd name="connsiteX6" fmla="*/ 606718 w 2347296"/>
              <a:gd name="connsiteY6" fmla="*/ 2590800 h 3196812"/>
              <a:gd name="connsiteX0" fmla="*/ 1908468 w 2347768"/>
              <a:gd name="connsiteY0" fmla="*/ 1836737 h 3196812"/>
              <a:gd name="connsiteX1" fmla="*/ 1629068 w 2347768"/>
              <a:gd name="connsiteY1" fmla="*/ 2324100 h 3196812"/>
              <a:gd name="connsiteX2" fmla="*/ 2110080 w 2347768"/>
              <a:gd name="connsiteY2" fmla="*/ 1330326 h 3196812"/>
              <a:gd name="connsiteX3" fmla="*/ 294 w 2347768"/>
              <a:gd name="connsiteY3" fmla="*/ 0 h 3196812"/>
              <a:gd name="connsiteX4" fmla="*/ 897 w 2347768"/>
              <a:gd name="connsiteY4" fmla="*/ 2548301 h 3196812"/>
              <a:gd name="connsiteX5" fmla="*/ 1176631 w 2347768"/>
              <a:gd name="connsiteY5" fmla="*/ 2590800 h 3196812"/>
              <a:gd name="connsiteX6" fmla="*/ 606718 w 2347768"/>
              <a:gd name="connsiteY6" fmla="*/ 2590800 h 3196812"/>
              <a:gd name="connsiteX0" fmla="*/ 1908468 w 2347768"/>
              <a:gd name="connsiteY0" fmla="*/ 1836737 h 3196812"/>
              <a:gd name="connsiteX1" fmla="*/ 1629068 w 2347768"/>
              <a:gd name="connsiteY1" fmla="*/ 2324100 h 3196812"/>
              <a:gd name="connsiteX2" fmla="*/ 2110080 w 2347768"/>
              <a:gd name="connsiteY2" fmla="*/ 1330326 h 3196812"/>
              <a:gd name="connsiteX3" fmla="*/ 294 w 2347768"/>
              <a:gd name="connsiteY3" fmla="*/ 0 h 3196812"/>
              <a:gd name="connsiteX4" fmla="*/ 897 w 2347768"/>
              <a:gd name="connsiteY4" fmla="*/ 2548301 h 3196812"/>
              <a:gd name="connsiteX5" fmla="*/ 1176631 w 2347768"/>
              <a:gd name="connsiteY5" fmla="*/ 2590800 h 3196812"/>
              <a:gd name="connsiteX6" fmla="*/ 606718 w 2347768"/>
              <a:gd name="connsiteY6" fmla="*/ 2590800 h 3196812"/>
              <a:gd name="connsiteX0" fmla="*/ 1911643 w 2347700"/>
              <a:gd name="connsiteY0" fmla="*/ 1836737 h 3196812"/>
              <a:gd name="connsiteX1" fmla="*/ 1629068 w 2347700"/>
              <a:gd name="connsiteY1" fmla="*/ 2324100 h 3196812"/>
              <a:gd name="connsiteX2" fmla="*/ 2110080 w 2347700"/>
              <a:gd name="connsiteY2" fmla="*/ 1330326 h 3196812"/>
              <a:gd name="connsiteX3" fmla="*/ 294 w 2347700"/>
              <a:gd name="connsiteY3" fmla="*/ 0 h 3196812"/>
              <a:gd name="connsiteX4" fmla="*/ 897 w 2347700"/>
              <a:gd name="connsiteY4" fmla="*/ 2548301 h 3196812"/>
              <a:gd name="connsiteX5" fmla="*/ 1176631 w 2347700"/>
              <a:gd name="connsiteY5" fmla="*/ 2590800 h 3196812"/>
              <a:gd name="connsiteX6" fmla="*/ 606718 w 2347700"/>
              <a:gd name="connsiteY6" fmla="*/ 2590800 h 3196812"/>
              <a:gd name="connsiteX0" fmla="*/ 1911643 w 2347700"/>
              <a:gd name="connsiteY0" fmla="*/ 1843087 h 3196812"/>
              <a:gd name="connsiteX1" fmla="*/ 1629068 w 2347700"/>
              <a:gd name="connsiteY1" fmla="*/ 2324100 h 3196812"/>
              <a:gd name="connsiteX2" fmla="*/ 2110080 w 2347700"/>
              <a:gd name="connsiteY2" fmla="*/ 1330326 h 3196812"/>
              <a:gd name="connsiteX3" fmla="*/ 294 w 2347700"/>
              <a:gd name="connsiteY3" fmla="*/ 0 h 3196812"/>
              <a:gd name="connsiteX4" fmla="*/ 897 w 2347700"/>
              <a:gd name="connsiteY4" fmla="*/ 2548301 h 3196812"/>
              <a:gd name="connsiteX5" fmla="*/ 1176631 w 2347700"/>
              <a:gd name="connsiteY5" fmla="*/ 2590800 h 3196812"/>
              <a:gd name="connsiteX6" fmla="*/ 606718 w 2347700"/>
              <a:gd name="connsiteY6" fmla="*/ 2590800 h 3196812"/>
              <a:gd name="connsiteX0" fmla="*/ 1911643 w 2353698"/>
              <a:gd name="connsiteY0" fmla="*/ 1843087 h 3196812"/>
              <a:gd name="connsiteX1" fmla="*/ 1629068 w 2353698"/>
              <a:gd name="connsiteY1" fmla="*/ 2324100 h 3196812"/>
              <a:gd name="connsiteX2" fmla="*/ 2110080 w 2353698"/>
              <a:gd name="connsiteY2" fmla="*/ 1330326 h 3196812"/>
              <a:gd name="connsiteX3" fmla="*/ 294 w 2353698"/>
              <a:gd name="connsiteY3" fmla="*/ 0 h 3196812"/>
              <a:gd name="connsiteX4" fmla="*/ 897 w 2353698"/>
              <a:gd name="connsiteY4" fmla="*/ 2548301 h 3196812"/>
              <a:gd name="connsiteX5" fmla="*/ 1176631 w 2353698"/>
              <a:gd name="connsiteY5" fmla="*/ 2590800 h 3196812"/>
              <a:gd name="connsiteX6" fmla="*/ 606718 w 2353698"/>
              <a:gd name="connsiteY6" fmla="*/ 2590800 h 3196812"/>
              <a:gd name="connsiteX0" fmla="*/ 1911643 w 2353744"/>
              <a:gd name="connsiteY0" fmla="*/ 1843087 h 3196812"/>
              <a:gd name="connsiteX1" fmla="*/ 1629068 w 2353744"/>
              <a:gd name="connsiteY1" fmla="*/ 2324100 h 3196812"/>
              <a:gd name="connsiteX2" fmla="*/ 2110080 w 2353744"/>
              <a:gd name="connsiteY2" fmla="*/ 1330326 h 3196812"/>
              <a:gd name="connsiteX3" fmla="*/ 294 w 2353744"/>
              <a:gd name="connsiteY3" fmla="*/ 0 h 3196812"/>
              <a:gd name="connsiteX4" fmla="*/ 897 w 2353744"/>
              <a:gd name="connsiteY4" fmla="*/ 2548301 h 3196812"/>
              <a:gd name="connsiteX5" fmla="*/ 1176631 w 2353744"/>
              <a:gd name="connsiteY5" fmla="*/ 2590800 h 3196812"/>
              <a:gd name="connsiteX6" fmla="*/ 606718 w 2353744"/>
              <a:gd name="connsiteY6" fmla="*/ 2590800 h 3196812"/>
              <a:gd name="connsiteX0" fmla="*/ 1911643 w 2427584"/>
              <a:gd name="connsiteY0" fmla="*/ 1843087 h 3196812"/>
              <a:gd name="connsiteX1" fmla="*/ 1629068 w 2427584"/>
              <a:gd name="connsiteY1" fmla="*/ 2324100 h 3196812"/>
              <a:gd name="connsiteX2" fmla="*/ 2110080 w 2427584"/>
              <a:gd name="connsiteY2" fmla="*/ 1330326 h 3196812"/>
              <a:gd name="connsiteX3" fmla="*/ 294 w 2427584"/>
              <a:gd name="connsiteY3" fmla="*/ 0 h 3196812"/>
              <a:gd name="connsiteX4" fmla="*/ 897 w 2427584"/>
              <a:gd name="connsiteY4" fmla="*/ 2548301 h 3196812"/>
              <a:gd name="connsiteX5" fmla="*/ 1176631 w 2427584"/>
              <a:gd name="connsiteY5" fmla="*/ 2590800 h 3196812"/>
              <a:gd name="connsiteX6" fmla="*/ 606718 w 2427584"/>
              <a:gd name="connsiteY6" fmla="*/ 2590800 h 3196812"/>
              <a:gd name="connsiteX0" fmla="*/ 1911643 w 2456763"/>
              <a:gd name="connsiteY0" fmla="*/ 1843087 h 3196812"/>
              <a:gd name="connsiteX1" fmla="*/ 1629068 w 2456763"/>
              <a:gd name="connsiteY1" fmla="*/ 2324100 h 3196812"/>
              <a:gd name="connsiteX2" fmla="*/ 2110080 w 2456763"/>
              <a:gd name="connsiteY2" fmla="*/ 1330326 h 3196812"/>
              <a:gd name="connsiteX3" fmla="*/ 294 w 2456763"/>
              <a:gd name="connsiteY3" fmla="*/ 0 h 3196812"/>
              <a:gd name="connsiteX4" fmla="*/ 897 w 2456763"/>
              <a:gd name="connsiteY4" fmla="*/ 2548301 h 3196812"/>
              <a:gd name="connsiteX5" fmla="*/ 1176631 w 2456763"/>
              <a:gd name="connsiteY5" fmla="*/ 2590800 h 3196812"/>
              <a:gd name="connsiteX6" fmla="*/ 606718 w 2456763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72281" h="3196812">
                <a:moveTo>
                  <a:pt x="1911643" y="1843087"/>
                </a:moveTo>
                <a:cubicBezTo>
                  <a:pt x="1525880" y="1628775"/>
                  <a:pt x="1281386" y="2133152"/>
                  <a:pt x="1629068" y="2324100"/>
                </a:cubicBezTo>
                <a:cubicBezTo>
                  <a:pt x="2359465" y="2725237"/>
                  <a:pt x="2838742" y="1784351"/>
                  <a:pt x="2110080" y="1330326"/>
                </a:cubicBezTo>
                <a:lnTo>
                  <a:pt x="294" y="0"/>
                </a:lnTo>
                <a:cubicBezTo>
                  <a:pt x="-217" y="594612"/>
                  <a:pt x="-91" y="2074081"/>
                  <a:pt x="897" y="2548301"/>
                </a:cubicBezTo>
                <a:cubicBezTo>
                  <a:pt x="2690" y="3408733"/>
                  <a:pt x="1176788" y="3402867"/>
                  <a:pt x="1176631" y="2590800"/>
                </a:cubicBezTo>
                <a:cubicBezTo>
                  <a:pt x="1176552" y="2181606"/>
                  <a:pt x="604932" y="2169319"/>
                  <a:pt x="606718" y="2590800"/>
                </a:cubicBezTo>
              </a:path>
            </a:pathLst>
          </a:custGeom>
          <a:noFill/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Parallelogram Bg">
            <a:extLst>
              <a:ext uri="{FF2B5EF4-FFF2-40B4-BE49-F238E27FC236}">
                <a16:creationId xmlns:a16="http://schemas.microsoft.com/office/drawing/2014/main" id="{31DE5D9C-4EDD-DF74-48ED-C34CA8773919}"/>
              </a:ext>
            </a:extLst>
          </p:cNvPr>
          <p:cNvSpPr>
            <a:spLocks noChangeAspect="1"/>
          </p:cNvSpPr>
          <p:nvPr/>
        </p:nvSpPr>
        <p:spPr>
          <a:xfrm rot="5400000">
            <a:off x="2845272" y="4866165"/>
            <a:ext cx="1800000" cy="1033663"/>
          </a:xfrm>
          <a:prstGeom prst="parallelogram">
            <a:avLst>
              <a:gd name="adj" fmla="val 56386"/>
            </a:avLst>
          </a:prstGeom>
          <a:solidFill>
            <a:srgbClr val="408020"/>
          </a:solidFill>
          <a:ln w="190500" cap="rnd">
            <a:solidFill>
              <a:srgbClr val="40802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Parallelogram Fg">
            <a:extLst>
              <a:ext uri="{FF2B5EF4-FFF2-40B4-BE49-F238E27FC236}">
                <a16:creationId xmlns:a16="http://schemas.microsoft.com/office/drawing/2014/main" id="{42572045-7FC6-56FE-146E-7B46D099956F}"/>
              </a:ext>
            </a:extLst>
          </p:cNvPr>
          <p:cNvSpPr>
            <a:spLocks noChangeAspect="1"/>
          </p:cNvSpPr>
          <p:nvPr/>
        </p:nvSpPr>
        <p:spPr>
          <a:xfrm rot="5400000">
            <a:off x="3181066" y="5056161"/>
            <a:ext cx="1128411" cy="648000"/>
          </a:xfrm>
          <a:prstGeom prst="parallelogram">
            <a:avLst>
              <a:gd name="adj" fmla="val 56386"/>
            </a:avLst>
          </a:prstGeom>
          <a:solidFill>
            <a:srgbClr val="C0FFA0"/>
          </a:solidFill>
          <a:ln w="190500" cap="rnd">
            <a:solidFill>
              <a:srgbClr val="C0FFA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716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03_Working_14frames/30fps/f01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ointer">
            <a:extLst>
              <a:ext uri="{FF2B5EF4-FFF2-40B4-BE49-F238E27FC236}">
                <a16:creationId xmlns:a16="http://schemas.microsoft.com/office/drawing/2014/main" id="{0D3A0E40-FAE6-CB5A-7E4D-27B40722A363}"/>
              </a:ext>
            </a:extLst>
          </p:cNvPr>
          <p:cNvSpPr>
            <a:spLocks noChangeAspect="1"/>
          </p:cNvSpPr>
          <p:nvPr/>
        </p:nvSpPr>
        <p:spPr>
          <a:xfrm>
            <a:off x="1536062" y="1538296"/>
            <a:ext cx="2863428" cy="3746957"/>
          </a:xfrm>
          <a:custGeom>
            <a:avLst/>
            <a:gdLst>
              <a:gd name="connsiteX0" fmla="*/ 0 w 1766888"/>
              <a:gd name="connsiteY0" fmla="*/ 0 h 2162175"/>
              <a:gd name="connsiteX1" fmla="*/ 0 w 1766888"/>
              <a:gd name="connsiteY1" fmla="*/ 2162175 h 2162175"/>
              <a:gd name="connsiteX2" fmla="*/ 923925 w 1766888"/>
              <a:gd name="connsiteY2" fmla="*/ 1628775 h 2162175"/>
              <a:gd name="connsiteX3" fmla="*/ 1766888 w 1766888"/>
              <a:gd name="connsiteY3" fmla="*/ 1143000 h 2162175"/>
              <a:gd name="connsiteX4" fmla="*/ 0 w 1766888"/>
              <a:gd name="connsiteY4" fmla="*/ 0 h 2162175"/>
              <a:gd name="connsiteX0" fmla="*/ 0 w 1766888"/>
              <a:gd name="connsiteY0" fmla="*/ 0 h 2312557"/>
              <a:gd name="connsiteX1" fmla="*/ 0 w 1766888"/>
              <a:gd name="connsiteY1" fmla="*/ 2162175 h 2312557"/>
              <a:gd name="connsiteX2" fmla="*/ 923925 w 1766888"/>
              <a:gd name="connsiteY2" fmla="*/ 1628775 h 2312557"/>
              <a:gd name="connsiteX3" fmla="*/ 1766888 w 1766888"/>
              <a:gd name="connsiteY3" fmla="*/ 1143000 h 2312557"/>
              <a:gd name="connsiteX4" fmla="*/ 0 w 1766888"/>
              <a:gd name="connsiteY4" fmla="*/ 0 h 2312557"/>
              <a:gd name="connsiteX0" fmla="*/ 0 w 1766888"/>
              <a:gd name="connsiteY0" fmla="*/ 0 h 2351622"/>
              <a:gd name="connsiteX1" fmla="*/ 0 w 1766888"/>
              <a:gd name="connsiteY1" fmla="*/ 2162175 h 2351622"/>
              <a:gd name="connsiteX2" fmla="*/ 923925 w 1766888"/>
              <a:gd name="connsiteY2" fmla="*/ 1628775 h 2351622"/>
              <a:gd name="connsiteX3" fmla="*/ 1766888 w 1766888"/>
              <a:gd name="connsiteY3" fmla="*/ 1143000 h 2351622"/>
              <a:gd name="connsiteX4" fmla="*/ 0 w 1766888"/>
              <a:gd name="connsiteY4" fmla="*/ 0 h 2351622"/>
              <a:gd name="connsiteX0" fmla="*/ 0 w 1766888"/>
              <a:gd name="connsiteY0" fmla="*/ 0 h 2351060"/>
              <a:gd name="connsiteX1" fmla="*/ 0 w 1766888"/>
              <a:gd name="connsiteY1" fmla="*/ 2162175 h 2351060"/>
              <a:gd name="connsiteX2" fmla="*/ 930025 w 1766888"/>
              <a:gd name="connsiteY2" fmla="*/ 1625725 h 2351060"/>
              <a:gd name="connsiteX3" fmla="*/ 1766888 w 1766888"/>
              <a:gd name="connsiteY3" fmla="*/ 1143000 h 2351060"/>
              <a:gd name="connsiteX4" fmla="*/ 0 w 1766888"/>
              <a:gd name="connsiteY4" fmla="*/ 0 h 2351060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00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61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9456"/>
              <a:gd name="connsiteX1" fmla="*/ 0 w 1766888"/>
              <a:gd name="connsiteY1" fmla="*/ 2162175 h 2419456"/>
              <a:gd name="connsiteX2" fmla="*/ 936125 w 1766888"/>
              <a:gd name="connsiteY2" fmla="*/ 1622675 h 2419456"/>
              <a:gd name="connsiteX3" fmla="*/ 1766888 w 1766888"/>
              <a:gd name="connsiteY3" fmla="*/ 1143000 h 2419456"/>
              <a:gd name="connsiteX4" fmla="*/ 0 w 1766888"/>
              <a:gd name="connsiteY4" fmla="*/ 0 h 2419456"/>
              <a:gd name="connsiteX0" fmla="*/ 0 w 1766888"/>
              <a:gd name="connsiteY0" fmla="*/ 0 h 2514125"/>
              <a:gd name="connsiteX1" fmla="*/ 0 w 1766888"/>
              <a:gd name="connsiteY1" fmla="*/ 2162175 h 2514125"/>
              <a:gd name="connsiteX2" fmla="*/ 936125 w 1766888"/>
              <a:gd name="connsiteY2" fmla="*/ 1622675 h 2514125"/>
              <a:gd name="connsiteX3" fmla="*/ 1766888 w 1766888"/>
              <a:gd name="connsiteY3" fmla="*/ 1143000 h 2514125"/>
              <a:gd name="connsiteX4" fmla="*/ 0 w 1766888"/>
              <a:gd name="connsiteY4" fmla="*/ 0 h 2514125"/>
              <a:gd name="connsiteX0" fmla="*/ 0 w 1766888"/>
              <a:gd name="connsiteY0" fmla="*/ 0 h 2487097"/>
              <a:gd name="connsiteX1" fmla="*/ 0 w 1766888"/>
              <a:gd name="connsiteY1" fmla="*/ 2162175 h 2487097"/>
              <a:gd name="connsiteX2" fmla="*/ 936125 w 1766888"/>
              <a:gd name="connsiteY2" fmla="*/ 1622675 h 2487097"/>
              <a:gd name="connsiteX3" fmla="*/ 1766888 w 1766888"/>
              <a:gd name="connsiteY3" fmla="*/ 1143000 h 2487097"/>
              <a:gd name="connsiteX4" fmla="*/ 0 w 1766888"/>
              <a:gd name="connsiteY4" fmla="*/ 0 h 2487097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07848"/>
              <a:gd name="connsiteX1" fmla="*/ 0 w 1766888"/>
              <a:gd name="connsiteY1" fmla="*/ 2162175 h 2407848"/>
              <a:gd name="connsiteX2" fmla="*/ 936125 w 1766888"/>
              <a:gd name="connsiteY2" fmla="*/ 1622675 h 2407848"/>
              <a:gd name="connsiteX3" fmla="*/ 1766888 w 1766888"/>
              <a:gd name="connsiteY3" fmla="*/ 1143000 h 2407848"/>
              <a:gd name="connsiteX4" fmla="*/ 0 w 1766888"/>
              <a:gd name="connsiteY4" fmla="*/ 0 h 2407848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41201"/>
              <a:gd name="connsiteX1" fmla="*/ 0 w 1766888"/>
              <a:gd name="connsiteY1" fmla="*/ 2162175 h 2441201"/>
              <a:gd name="connsiteX2" fmla="*/ 585595 w 1766888"/>
              <a:gd name="connsiteY2" fmla="*/ 2351550 h 2441201"/>
              <a:gd name="connsiteX3" fmla="*/ 936125 w 1766888"/>
              <a:gd name="connsiteY3" fmla="*/ 1622675 h 2441201"/>
              <a:gd name="connsiteX4" fmla="*/ 1766888 w 1766888"/>
              <a:gd name="connsiteY4" fmla="*/ 1143000 h 2441201"/>
              <a:gd name="connsiteX5" fmla="*/ 0 w 1766888"/>
              <a:gd name="connsiteY5" fmla="*/ 0 h 2441201"/>
              <a:gd name="connsiteX0" fmla="*/ 0 w 1766888"/>
              <a:gd name="connsiteY0" fmla="*/ 0 h 2476881"/>
              <a:gd name="connsiteX1" fmla="*/ 0 w 1766888"/>
              <a:gd name="connsiteY1" fmla="*/ 2162175 h 2476881"/>
              <a:gd name="connsiteX2" fmla="*/ 759445 w 1766888"/>
              <a:gd name="connsiteY2" fmla="*/ 2409500 h 2476881"/>
              <a:gd name="connsiteX3" fmla="*/ 936125 w 1766888"/>
              <a:gd name="connsiteY3" fmla="*/ 1622675 h 2476881"/>
              <a:gd name="connsiteX4" fmla="*/ 1766888 w 1766888"/>
              <a:gd name="connsiteY4" fmla="*/ 1143000 h 2476881"/>
              <a:gd name="connsiteX5" fmla="*/ 0 w 1766888"/>
              <a:gd name="connsiteY5" fmla="*/ 0 h 2476881"/>
              <a:gd name="connsiteX0" fmla="*/ 0 w 1766888"/>
              <a:gd name="connsiteY0" fmla="*/ 0 h 2478211"/>
              <a:gd name="connsiteX1" fmla="*/ 0 w 1766888"/>
              <a:gd name="connsiteY1" fmla="*/ 2162175 h 2478211"/>
              <a:gd name="connsiteX2" fmla="*/ 759445 w 1766888"/>
              <a:gd name="connsiteY2" fmla="*/ 2409500 h 2478211"/>
              <a:gd name="connsiteX3" fmla="*/ 936125 w 1766888"/>
              <a:gd name="connsiteY3" fmla="*/ 1622675 h 2478211"/>
              <a:gd name="connsiteX4" fmla="*/ 1766888 w 1766888"/>
              <a:gd name="connsiteY4" fmla="*/ 1143000 h 2478211"/>
              <a:gd name="connsiteX5" fmla="*/ 0 w 1766888"/>
              <a:gd name="connsiteY5" fmla="*/ 0 h 2478211"/>
              <a:gd name="connsiteX0" fmla="*/ 0 w 1766888"/>
              <a:gd name="connsiteY0" fmla="*/ 0 h 2476187"/>
              <a:gd name="connsiteX1" fmla="*/ 0 w 1766888"/>
              <a:gd name="connsiteY1" fmla="*/ 2162175 h 2476187"/>
              <a:gd name="connsiteX2" fmla="*/ 759445 w 1766888"/>
              <a:gd name="connsiteY2" fmla="*/ 2406450 h 2476187"/>
              <a:gd name="connsiteX3" fmla="*/ 936125 w 1766888"/>
              <a:gd name="connsiteY3" fmla="*/ 1622675 h 2476187"/>
              <a:gd name="connsiteX4" fmla="*/ 1766888 w 1766888"/>
              <a:gd name="connsiteY4" fmla="*/ 1143000 h 2476187"/>
              <a:gd name="connsiteX5" fmla="*/ 0 w 1766888"/>
              <a:gd name="connsiteY5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74167"/>
              <a:gd name="connsiteY0" fmla="*/ 0 h 2476187"/>
              <a:gd name="connsiteX1" fmla="*/ 0 w 1874167"/>
              <a:gd name="connsiteY1" fmla="*/ 2162175 h 2476187"/>
              <a:gd name="connsiteX2" fmla="*/ 759445 w 1874167"/>
              <a:gd name="connsiteY2" fmla="*/ 2406450 h 2476187"/>
              <a:gd name="connsiteX3" fmla="*/ 936125 w 1874167"/>
              <a:gd name="connsiteY3" fmla="*/ 1622675 h 2476187"/>
              <a:gd name="connsiteX4" fmla="*/ 1653098 w 1874167"/>
              <a:gd name="connsiteY4" fmla="*/ 1881849 h 2476187"/>
              <a:gd name="connsiteX5" fmla="*/ 1766888 w 1874167"/>
              <a:gd name="connsiteY5" fmla="*/ 1143000 h 2476187"/>
              <a:gd name="connsiteX6" fmla="*/ 0 w 1874167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5424"/>
              <a:gd name="connsiteY0" fmla="*/ 0 h 2476187"/>
              <a:gd name="connsiteX1" fmla="*/ 0 w 1885424"/>
              <a:gd name="connsiteY1" fmla="*/ 2162175 h 2476187"/>
              <a:gd name="connsiteX2" fmla="*/ 759445 w 1885424"/>
              <a:gd name="connsiteY2" fmla="*/ 2406450 h 2476187"/>
              <a:gd name="connsiteX3" fmla="*/ 936125 w 1885424"/>
              <a:gd name="connsiteY3" fmla="*/ 1622675 h 2476187"/>
              <a:gd name="connsiteX4" fmla="*/ 1671398 w 1885424"/>
              <a:gd name="connsiteY4" fmla="*/ 1866599 h 2476187"/>
              <a:gd name="connsiteX5" fmla="*/ 1766888 w 1885424"/>
              <a:gd name="connsiteY5" fmla="*/ 1143000 h 2476187"/>
              <a:gd name="connsiteX6" fmla="*/ 0 w 1885424"/>
              <a:gd name="connsiteY6" fmla="*/ 0 h 2476187"/>
              <a:gd name="connsiteX0" fmla="*/ 0 w 1885424"/>
              <a:gd name="connsiteY0" fmla="*/ 0 h 2486898"/>
              <a:gd name="connsiteX1" fmla="*/ 0 w 1885424"/>
              <a:gd name="connsiteY1" fmla="*/ 2162175 h 2486898"/>
              <a:gd name="connsiteX2" fmla="*/ 759445 w 1885424"/>
              <a:gd name="connsiteY2" fmla="*/ 2406450 h 2486898"/>
              <a:gd name="connsiteX3" fmla="*/ 936125 w 1885424"/>
              <a:gd name="connsiteY3" fmla="*/ 1622675 h 2486898"/>
              <a:gd name="connsiteX4" fmla="*/ 1671398 w 1885424"/>
              <a:gd name="connsiteY4" fmla="*/ 1866599 h 2486898"/>
              <a:gd name="connsiteX5" fmla="*/ 1766888 w 1885424"/>
              <a:gd name="connsiteY5" fmla="*/ 1143000 h 2486898"/>
              <a:gd name="connsiteX6" fmla="*/ 0 w 1885424"/>
              <a:gd name="connsiteY6" fmla="*/ 0 h 2486898"/>
              <a:gd name="connsiteX0" fmla="*/ 0 w 1885424"/>
              <a:gd name="connsiteY0" fmla="*/ 0 h 2532573"/>
              <a:gd name="connsiteX1" fmla="*/ 0 w 1885424"/>
              <a:gd name="connsiteY1" fmla="*/ 2162175 h 2532573"/>
              <a:gd name="connsiteX2" fmla="*/ 759445 w 1885424"/>
              <a:gd name="connsiteY2" fmla="*/ 2406450 h 2532573"/>
              <a:gd name="connsiteX3" fmla="*/ 936125 w 1885424"/>
              <a:gd name="connsiteY3" fmla="*/ 1622675 h 2532573"/>
              <a:gd name="connsiteX4" fmla="*/ 1671398 w 1885424"/>
              <a:gd name="connsiteY4" fmla="*/ 1866599 h 2532573"/>
              <a:gd name="connsiteX5" fmla="*/ 1766888 w 1885424"/>
              <a:gd name="connsiteY5" fmla="*/ 1143000 h 2532573"/>
              <a:gd name="connsiteX6" fmla="*/ 0 w 1885424"/>
              <a:gd name="connsiteY6" fmla="*/ 0 h 2532573"/>
              <a:gd name="connsiteX0" fmla="*/ 0 w 1885424"/>
              <a:gd name="connsiteY0" fmla="*/ 0 h 2510919"/>
              <a:gd name="connsiteX1" fmla="*/ 0 w 1885424"/>
              <a:gd name="connsiteY1" fmla="*/ 2162175 h 2510919"/>
              <a:gd name="connsiteX2" fmla="*/ 759445 w 1885424"/>
              <a:gd name="connsiteY2" fmla="*/ 2406450 h 2510919"/>
              <a:gd name="connsiteX3" fmla="*/ 936125 w 1885424"/>
              <a:gd name="connsiteY3" fmla="*/ 1622675 h 2510919"/>
              <a:gd name="connsiteX4" fmla="*/ 1671398 w 1885424"/>
              <a:gd name="connsiteY4" fmla="*/ 1866599 h 2510919"/>
              <a:gd name="connsiteX5" fmla="*/ 1766888 w 1885424"/>
              <a:gd name="connsiteY5" fmla="*/ 1143000 h 2510919"/>
              <a:gd name="connsiteX6" fmla="*/ 0 w 1885424"/>
              <a:gd name="connsiteY6" fmla="*/ 0 h 2510919"/>
              <a:gd name="connsiteX0" fmla="*/ 0 w 1866051"/>
              <a:gd name="connsiteY0" fmla="*/ 0 h 2490364"/>
              <a:gd name="connsiteX1" fmla="*/ 0 w 1866051"/>
              <a:gd name="connsiteY1" fmla="*/ 2162175 h 2490364"/>
              <a:gd name="connsiteX2" fmla="*/ 759445 w 1866051"/>
              <a:gd name="connsiteY2" fmla="*/ 2406450 h 2490364"/>
              <a:gd name="connsiteX3" fmla="*/ 1302126 w 1866051"/>
              <a:gd name="connsiteY3" fmla="*/ 2263175 h 2490364"/>
              <a:gd name="connsiteX4" fmla="*/ 1671398 w 1866051"/>
              <a:gd name="connsiteY4" fmla="*/ 1866599 h 2490364"/>
              <a:gd name="connsiteX5" fmla="*/ 1766888 w 1866051"/>
              <a:gd name="connsiteY5" fmla="*/ 1143000 h 2490364"/>
              <a:gd name="connsiteX6" fmla="*/ 0 w 1866051"/>
              <a:gd name="connsiteY6" fmla="*/ 0 h 2490364"/>
              <a:gd name="connsiteX0" fmla="*/ 0 w 1865954"/>
              <a:gd name="connsiteY0" fmla="*/ 0 h 2490364"/>
              <a:gd name="connsiteX1" fmla="*/ 0 w 1865954"/>
              <a:gd name="connsiteY1" fmla="*/ 2162175 h 2490364"/>
              <a:gd name="connsiteX2" fmla="*/ 759445 w 1865954"/>
              <a:gd name="connsiteY2" fmla="*/ 2406450 h 2490364"/>
              <a:gd name="connsiteX3" fmla="*/ 1305177 w 1865954"/>
              <a:gd name="connsiteY3" fmla="*/ 2263175 h 2490364"/>
              <a:gd name="connsiteX4" fmla="*/ 1671398 w 1865954"/>
              <a:gd name="connsiteY4" fmla="*/ 1866599 h 2490364"/>
              <a:gd name="connsiteX5" fmla="*/ 1766888 w 1865954"/>
              <a:gd name="connsiteY5" fmla="*/ 1143000 h 2490364"/>
              <a:gd name="connsiteX6" fmla="*/ 0 w 1865954"/>
              <a:gd name="connsiteY6" fmla="*/ 0 h 2490364"/>
              <a:gd name="connsiteX0" fmla="*/ 3050 w 1869004"/>
              <a:gd name="connsiteY0" fmla="*/ 0 h 2431554"/>
              <a:gd name="connsiteX1" fmla="*/ 0 w 1869004"/>
              <a:gd name="connsiteY1" fmla="*/ 1844975 h 2431554"/>
              <a:gd name="connsiteX2" fmla="*/ 762495 w 1869004"/>
              <a:gd name="connsiteY2" fmla="*/ 2406450 h 2431554"/>
              <a:gd name="connsiteX3" fmla="*/ 1308227 w 1869004"/>
              <a:gd name="connsiteY3" fmla="*/ 2263175 h 2431554"/>
              <a:gd name="connsiteX4" fmla="*/ 1674448 w 1869004"/>
              <a:gd name="connsiteY4" fmla="*/ 1866599 h 2431554"/>
              <a:gd name="connsiteX5" fmla="*/ 1769938 w 1869004"/>
              <a:gd name="connsiteY5" fmla="*/ 1143000 h 2431554"/>
              <a:gd name="connsiteX6" fmla="*/ 3050 w 1869004"/>
              <a:gd name="connsiteY6" fmla="*/ 0 h 2431554"/>
              <a:gd name="connsiteX0" fmla="*/ 3050 w 1728977"/>
              <a:gd name="connsiteY0" fmla="*/ 0 h 2431554"/>
              <a:gd name="connsiteX1" fmla="*/ 0 w 1728977"/>
              <a:gd name="connsiteY1" fmla="*/ 1844975 h 2431554"/>
              <a:gd name="connsiteX2" fmla="*/ 762495 w 1728977"/>
              <a:gd name="connsiteY2" fmla="*/ 2406450 h 2431554"/>
              <a:gd name="connsiteX3" fmla="*/ 1308227 w 1728977"/>
              <a:gd name="connsiteY3" fmla="*/ 2263175 h 2431554"/>
              <a:gd name="connsiteX4" fmla="*/ 1674448 w 1728977"/>
              <a:gd name="connsiteY4" fmla="*/ 1866599 h 2431554"/>
              <a:gd name="connsiteX5" fmla="*/ 1571687 w 1728977"/>
              <a:gd name="connsiteY5" fmla="*/ 1008800 h 2431554"/>
              <a:gd name="connsiteX6" fmla="*/ 3050 w 1728977"/>
              <a:gd name="connsiteY6" fmla="*/ 0 h 2431554"/>
              <a:gd name="connsiteX0" fmla="*/ 3050 w 1693885"/>
              <a:gd name="connsiteY0" fmla="*/ 0 h 2431554"/>
              <a:gd name="connsiteX1" fmla="*/ 0 w 1693885"/>
              <a:gd name="connsiteY1" fmla="*/ 1844975 h 2431554"/>
              <a:gd name="connsiteX2" fmla="*/ 762495 w 1693885"/>
              <a:gd name="connsiteY2" fmla="*/ 2406450 h 2431554"/>
              <a:gd name="connsiteX3" fmla="*/ 1308227 w 1693885"/>
              <a:gd name="connsiteY3" fmla="*/ 2263175 h 2431554"/>
              <a:gd name="connsiteX4" fmla="*/ 1674448 w 1693885"/>
              <a:gd name="connsiteY4" fmla="*/ 1866599 h 2431554"/>
              <a:gd name="connsiteX5" fmla="*/ 1492387 w 1693885"/>
              <a:gd name="connsiteY5" fmla="*/ 956951 h 2431554"/>
              <a:gd name="connsiteX6" fmla="*/ 3050 w 1693885"/>
              <a:gd name="connsiteY6" fmla="*/ 0 h 2431554"/>
              <a:gd name="connsiteX0" fmla="*/ 3050 w 1699184"/>
              <a:gd name="connsiteY0" fmla="*/ 0 h 2431554"/>
              <a:gd name="connsiteX1" fmla="*/ 0 w 1699184"/>
              <a:gd name="connsiteY1" fmla="*/ 1844975 h 2431554"/>
              <a:gd name="connsiteX2" fmla="*/ 762495 w 1699184"/>
              <a:gd name="connsiteY2" fmla="*/ 2406450 h 2431554"/>
              <a:gd name="connsiteX3" fmla="*/ 1308227 w 1699184"/>
              <a:gd name="connsiteY3" fmla="*/ 2263175 h 2431554"/>
              <a:gd name="connsiteX4" fmla="*/ 1674448 w 1699184"/>
              <a:gd name="connsiteY4" fmla="*/ 1866599 h 2431554"/>
              <a:gd name="connsiteX5" fmla="*/ 1507637 w 1699184"/>
              <a:gd name="connsiteY5" fmla="*/ 969151 h 2431554"/>
              <a:gd name="connsiteX6" fmla="*/ 3050 w 1699184"/>
              <a:gd name="connsiteY6" fmla="*/ 0 h 2431554"/>
              <a:gd name="connsiteX0" fmla="*/ 3050 w 1719667"/>
              <a:gd name="connsiteY0" fmla="*/ 0 h 2408388"/>
              <a:gd name="connsiteX1" fmla="*/ 0 w 1719667"/>
              <a:gd name="connsiteY1" fmla="*/ 1844975 h 2408388"/>
              <a:gd name="connsiteX2" fmla="*/ 762495 w 1719667"/>
              <a:gd name="connsiteY2" fmla="*/ 2406450 h 2408388"/>
              <a:gd name="connsiteX3" fmla="*/ 1030676 w 1719667"/>
              <a:gd name="connsiteY3" fmla="*/ 1784325 h 2408388"/>
              <a:gd name="connsiteX4" fmla="*/ 1674448 w 1719667"/>
              <a:gd name="connsiteY4" fmla="*/ 1866599 h 2408388"/>
              <a:gd name="connsiteX5" fmla="*/ 1507637 w 1719667"/>
              <a:gd name="connsiteY5" fmla="*/ 969151 h 2408388"/>
              <a:gd name="connsiteX6" fmla="*/ 3050 w 1719667"/>
              <a:gd name="connsiteY6" fmla="*/ 0 h 2408388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20118"/>
              <a:gd name="connsiteY0" fmla="*/ 0 h 2408785"/>
              <a:gd name="connsiteX1" fmla="*/ 0 w 1720118"/>
              <a:gd name="connsiteY1" fmla="*/ 1844975 h 2408785"/>
              <a:gd name="connsiteX2" fmla="*/ 762495 w 1720118"/>
              <a:gd name="connsiteY2" fmla="*/ 2406450 h 2408785"/>
              <a:gd name="connsiteX3" fmla="*/ 1024576 w 1720118"/>
              <a:gd name="connsiteY3" fmla="*/ 1775175 h 2408785"/>
              <a:gd name="connsiteX4" fmla="*/ 1674448 w 1720118"/>
              <a:gd name="connsiteY4" fmla="*/ 1866599 h 2408785"/>
              <a:gd name="connsiteX5" fmla="*/ 1507637 w 1720118"/>
              <a:gd name="connsiteY5" fmla="*/ 969151 h 2408785"/>
              <a:gd name="connsiteX6" fmla="*/ 3050 w 1720118"/>
              <a:gd name="connsiteY6" fmla="*/ 0 h 2408785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967"/>
              <a:gd name="connsiteY0" fmla="*/ 0 h 2408651"/>
              <a:gd name="connsiteX1" fmla="*/ 0 w 1719967"/>
              <a:gd name="connsiteY1" fmla="*/ 1844975 h 2408651"/>
              <a:gd name="connsiteX2" fmla="*/ 762495 w 1719967"/>
              <a:gd name="connsiteY2" fmla="*/ 2406450 h 2408651"/>
              <a:gd name="connsiteX3" fmla="*/ 1026609 w 1719967"/>
              <a:gd name="connsiteY3" fmla="*/ 1778225 h 2408651"/>
              <a:gd name="connsiteX4" fmla="*/ 1674448 w 1719967"/>
              <a:gd name="connsiteY4" fmla="*/ 1866599 h 2408651"/>
              <a:gd name="connsiteX5" fmla="*/ 1507637 w 1719967"/>
              <a:gd name="connsiteY5" fmla="*/ 969151 h 2408651"/>
              <a:gd name="connsiteX6" fmla="*/ 3050 w 1719967"/>
              <a:gd name="connsiteY6" fmla="*/ 0 h 2408651"/>
              <a:gd name="connsiteX0" fmla="*/ 3050 w 1719817"/>
              <a:gd name="connsiteY0" fmla="*/ 0 h 2408562"/>
              <a:gd name="connsiteX1" fmla="*/ 0 w 1719817"/>
              <a:gd name="connsiteY1" fmla="*/ 1844975 h 2408562"/>
              <a:gd name="connsiteX2" fmla="*/ 762495 w 1719817"/>
              <a:gd name="connsiteY2" fmla="*/ 2406450 h 2408562"/>
              <a:gd name="connsiteX3" fmla="*/ 1028643 w 1719817"/>
              <a:gd name="connsiteY3" fmla="*/ 1780258 h 2408562"/>
              <a:gd name="connsiteX4" fmla="*/ 1674448 w 1719817"/>
              <a:gd name="connsiteY4" fmla="*/ 1866599 h 2408562"/>
              <a:gd name="connsiteX5" fmla="*/ 1507637 w 1719817"/>
              <a:gd name="connsiteY5" fmla="*/ 969151 h 2408562"/>
              <a:gd name="connsiteX6" fmla="*/ 3050 w 1719817"/>
              <a:gd name="connsiteY6" fmla="*/ 0 h 2408562"/>
              <a:gd name="connsiteX0" fmla="*/ 3050 w 1719967"/>
              <a:gd name="connsiteY0" fmla="*/ 0 h 2408562"/>
              <a:gd name="connsiteX1" fmla="*/ 0 w 1719967"/>
              <a:gd name="connsiteY1" fmla="*/ 1844975 h 2408562"/>
              <a:gd name="connsiteX2" fmla="*/ 762495 w 1719967"/>
              <a:gd name="connsiteY2" fmla="*/ 2406450 h 2408562"/>
              <a:gd name="connsiteX3" fmla="*/ 1026610 w 1719967"/>
              <a:gd name="connsiteY3" fmla="*/ 1780258 h 2408562"/>
              <a:gd name="connsiteX4" fmla="*/ 1674448 w 1719967"/>
              <a:gd name="connsiteY4" fmla="*/ 1866599 h 2408562"/>
              <a:gd name="connsiteX5" fmla="*/ 1507637 w 1719967"/>
              <a:gd name="connsiteY5" fmla="*/ 969151 h 2408562"/>
              <a:gd name="connsiteX6" fmla="*/ 3050 w 1719967"/>
              <a:gd name="connsiteY6" fmla="*/ 0 h 2408562"/>
              <a:gd name="connsiteX0" fmla="*/ 3050 w 1719967"/>
              <a:gd name="connsiteY0" fmla="*/ 0 h 2411324"/>
              <a:gd name="connsiteX1" fmla="*/ 0 w 1719967"/>
              <a:gd name="connsiteY1" fmla="*/ 1844975 h 2411324"/>
              <a:gd name="connsiteX2" fmla="*/ 762495 w 1719967"/>
              <a:gd name="connsiteY2" fmla="*/ 2406450 h 2411324"/>
              <a:gd name="connsiteX3" fmla="*/ 1026610 w 1719967"/>
              <a:gd name="connsiteY3" fmla="*/ 1780258 h 2411324"/>
              <a:gd name="connsiteX4" fmla="*/ 1674448 w 1719967"/>
              <a:gd name="connsiteY4" fmla="*/ 1866599 h 2411324"/>
              <a:gd name="connsiteX5" fmla="*/ 1507637 w 1719967"/>
              <a:gd name="connsiteY5" fmla="*/ 969151 h 2411324"/>
              <a:gd name="connsiteX6" fmla="*/ 3050 w 1719967"/>
              <a:gd name="connsiteY6" fmla="*/ 0 h 2411324"/>
              <a:gd name="connsiteX0" fmla="*/ 3050 w 1719967"/>
              <a:gd name="connsiteY0" fmla="*/ 0 h 2427992"/>
              <a:gd name="connsiteX1" fmla="*/ 0 w 1719967"/>
              <a:gd name="connsiteY1" fmla="*/ 1844975 h 2427992"/>
              <a:gd name="connsiteX2" fmla="*/ 762495 w 1719967"/>
              <a:gd name="connsiteY2" fmla="*/ 2406450 h 2427992"/>
              <a:gd name="connsiteX3" fmla="*/ 1026610 w 1719967"/>
              <a:gd name="connsiteY3" fmla="*/ 1780258 h 2427992"/>
              <a:gd name="connsiteX4" fmla="*/ 1674448 w 1719967"/>
              <a:gd name="connsiteY4" fmla="*/ 1866599 h 2427992"/>
              <a:gd name="connsiteX5" fmla="*/ 1507637 w 1719967"/>
              <a:gd name="connsiteY5" fmla="*/ 969151 h 2427992"/>
              <a:gd name="connsiteX6" fmla="*/ 3050 w 1719967"/>
              <a:gd name="connsiteY6" fmla="*/ 0 h 2427992"/>
              <a:gd name="connsiteX0" fmla="*/ 3050 w 1719967"/>
              <a:gd name="connsiteY0" fmla="*/ 0 h 2308182"/>
              <a:gd name="connsiteX1" fmla="*/ 0 w 1719967"/>
              <a:gd name="connsiteY1" fmla="*/ 1844975 h 2308182"/>
              <a:gd name="connsiteX2" fmla="*/ 969895 w 1719967"/>
              <a:gd name="connsiteY2" fmla="*/ 2250900 h 2308182"/>
              <a:gd name="connsiteX3" fmla="*/ 1026610 w 1719967"/>
              <a:gd name="connsiteY3" fmla="*/ 1780258 h 2308182"/>
              <a:gd name="connsiteX4" fmla="*/ 1674448 w 1719967"/>
              <a:gd name="connsiteY4" fmla="*/ 1866599 h 2308182"/>
              <a:gd name="connsiteX5" fmla="*/ 1507637 w 1719967"/>
              <a:gd name="connsiteY5" fmla="*/ 969151 h 2308182"/>
              <a:gd name="connsiteX6" fmla="*/ 3050 w 1719967"/>
              <a:gd name="connsiteY6" fmla="*/ 0 h 2308182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68355"/>
              <a:gd name="connsiteX1" fmla="*/ 0 w 1719967"/>
              <a:gd name="connsiteY1" fmla="*/ 1844975 h 2368355"/>
              <a:gd name="connsiteX2" fmla="*/ 969895 w 1719967"/>
              <a:gd name="connsiteY2" fmla="*/ 2250900 h 2368355"/>
              <a:gd name="connsiteX3" fmla="*/ 1026610 w 1719967"/>
              <a:gd name="connsiteY3" fmla="*/ 1780258 h 2368355"/>
              <a:gd name="connsiteX4" fmla="*/ 1674448 w 1719967"/>
              <a:gd name="connsiteY4" fmla="*/ 1866599 h 2368355"/>
              <a:gd name="connsiteX5" fmla="*/ 1507637 w 1719967"/>
              <a:gd name="connsiteY5" fmla="*/ 969151 h 2368355"/>
              <a:gd name="connsiteX6" fmla="*/ 3050 w 1719967"/>
              <a:gd name="connsiteY6" fmla="*/ 0 h 2368355"/>
              <a:gd name="connsiteX0" fmla="*/ 3050 w 1719967"/>
              <a:gd name="connsiteY0" fmla="*/ 0 h 2282838"/>
              <a:gd name="connsiteX1" fmla="*/ 0 w 1719967"/>
              <a:gd name="connsiteY1" fmla="*/ 1844975 h 2282838"/>
              <a:gd name="connsiteX2" fmla="*/ 942444 w 1719967"/>
              <a:gd name="connsiteY2" fmla="*/ 2113651 h 2282838"/>
              <a:gd name="connsiteX3" fmla="*/ 1026610 w 1719967"/>
              <a:gd name="connsiteY3" fmla="*/ 1780258 h 2282838"/>
              <a:gd name="connsiteX4" fmla="*/ 1674448 w 1719967"/>
              <a:gd name="connsiteY4" fmla="*/ 1866599 h 2282838"/>
              <a:gd name="connsiteX5" fmla="*/ 1507637 w 1719967"/>
              <a:gd name="connsiteY5" fmla="*/ 969151 h 2282838"/>
              <a:gd name="connsiteX6" fmla="*/ 3050 w 1719967"/>
              <a:gd name="connsiteY6" fmla="*/ 0 h 2282838"/>
              <a:gd name="connsiteX0" fmla="*/ 3050 w 1719967"/>
              <a:gd name="connsiteY0" fmla="*/ 0 h 2282558"/>
              <a:gd name="connsiteX1" fmla="*/ 0 w 1719967"/>
              <a:gd name="connsiteY1" fmla="*/ 1844975 h 2282558"/>
              <a:gd name="connsiteX2" fmla="*/ 942444 w 1719967"/>
              <a:gd name="connsiteY2" fmla="*/ 2113651 h 2282558"/>
              <a:gd name="connsiteX3" fmla="*/ 1026610 w 1719967"/>
              <a:gd name="connsiteY3" fmla="*/ 1780258 h 2282558"/>
              <a:gd name="connsiteX4" fmla="*/ 1674448 w 1719967"/>
              <a:gd name="connsiteY4" fmla="*/ 1866599 h 2282558"/>
              <a:gd name="connsiteX5" fmla="*/ 1507637 w 1719967"/>
              <a:gd name="connsiteY5" fmla="*/ 969151 h 2282558"/>
              <a:gd name="connsiteX6" fmla="*/ 3050 w 1719967"/>
              <a:gd name="connsiteY6" fmla="*/ 0 h 2282558"/>
              <a:gd name="connsiteX0" fmla="*/ 3050 w 1719967"/>
              <a:gd name="connsiteY0" fmla="*/ 0 h 2332570"/>
              <a:gd name="connsiteX1" fmla="*/ 0 w 1719967"/>
              <a:gd name="connsiteY1" fmla="*/ 1844975 h 2332570"/>
              <a:gd name="connsiteX2" fmla="*/ 942444 w 1719967"/>
              <a:gd name="connsiteY2" fmla="*/ 2113651 h 2332570"/>
              <a:gd name="connsiteX3" fmla="*/ 1026610 w 1719967"/>
              <a:gd name="connsiteY3" fmla="*/ 1780258 h 2332570"/>
              <a:gd name="connsiteX4" fmla="*/ 1674448 w 1719967"/>
              <a:gd name="connsiteY4" fmla="*/ 1866599 h 2332570"/>
              <a:gd name="connsiteX5" fmla="*/ 1507637 w 1719967"/>
              <a:gd name="connsiteY5" fmla="*/ 969151 h 2332570"/>
              <a:gd name="connsiteX6" fmla="*/ 3050 w 1719967"/>
              <a:gd name="connsiteY6" fmla="*/ 0 h 2332570"/>
              <a:gd name="connsiteX0" fmla="*/ 3050 w 1719967"/>
              <a:gd name="connsiteY0" fmla="*/ 0 h 2314763"/>
              <a:gd name="connsiteX1" fmla="*/ 0 w 1719967"/>
              <a:gd name="connsiteY1" fmla="*/ 1844975 h 2314763"/>
              <a:gd name="connsiteX2" fmla="*/ 942444 w 1719967"/>
              <a:gd name="connsiteY2" fmla="*/ 2113651 h 2314763"/>
              <a:gd name="connsiteX3" fmla="*/ 1026610 w 1719967"/>
              <a:gd name="connsiteY3" fmla="*/ 1780258 h 2314763"/>
              <a:gd name="connsiteX4" fmla="*/ 1674448 w 1719967"/>
              <a:gd name="connsiteY4" fmla="*/ 1866599 h 2314763"/>
              <a:gd name="connsiteX5" fmla="*/ 1507637 w 1719967"/>
              <a:gd name="connsiteY5" fmla="*/ 969151 h 2314763"/>
              <a:gd name="connsiteX6" fmla="*/ 3050 w 1719967"/>
              <a:gd name="connsiteY6" fmla="*/ 0 h 2314763"/>
              <a:gd name="connsiteX0" fmla="*/ 3050 w 1719967"/>
              <a:gd name="connsiteY0" fmla="*/ 0 h 2323112"/>
              <a:gd name="connsiteX1" fmla="*/ 0 w 1719967"/>
              <a:gd name="connsiteY1" fmla="*/ 1844975 h 2323112"/>
              <a:gd name="connsiteX2" fmla="*/ 942444 w 1719967"/>
              <a:gd name="connsiteY2" fmla="*/ 2113651 h 2323112"/>
              <a:gd name="connsiteX3" fmla="*/ 1026610 w 1719967"/>
              <a:gd name="connsiteY3" fmla="*/ 1780258 h 2323112"/>
              <a:gd name="connsiteX4" fmla="*/ 1674448 w 1719967"/>
              <a:gd name="connsiteY4" fmla="*/ 1866599 h 2323112"/>
              <a:gd name="connsiteX5" fmla="*/ 1507637 w 1719967"/>
              <a:gd name="connsiteY5" fmla="*/ 969151 h 2323112"/>
              <a:gd name="connsiteX6" fmla="*/ 3050 w 1719967"/>
              <a:gd name="connsiteY6" fmla="*/ 0 h 2323112"/>
              <a:gd name="connsiteX0" fmla="*/ 3050 w 1719967"/>
              <a:gd name="connsiteY0" fmla="*/ 0 h 2355389"/>
              <a:gd name="connsiteX1" fmla="*/ 0 w 1719967"/>
              <a:gd name="connsiteY1" fmla="*/ 1844975 h 2355389"/>
              <a:gd name="connsiteX2" fmla="*/ 942444 w 1719967"/>
              <a:gd name="connsiteY2" fmla="*/ 2113651 h 2355389"/>
              <a:gd name="connsiteX3" fmla="*/ 1026610 w 1719967"/>
              <a:gd name="connsiteY3" fmla="*/ 1780258 h 2355389"/>
              <a:gd name="connsiteX4" fmla="*/ 1674448 w 1719967"/>
              <a:gd name="connsiteY4" fmla="*/ 1866599 h 2355389"/>
              <a:gd name="connsiteX5" fmla="*/ 1507637 w 1719967"/>
              <a:gd name="connsiteY5" fmla="*/ 969151 h 2355389"/>
              <a:gd name="connsiteX6" fmla="*/ 3050 w 1719967"/>
              <a:gd name="connsiteY6" fmla="*/ 0 h 2355389"/>
              <a:gd name="connsiteX0" fmla="*/ 3050 w 1719967"/>
              <a:gd name="connsiteY0" fmla="*/ 0 h 2356530"/>
              <a:gd name="connsiteX1" fmla="*/ 0 w 1719967"/>
              <a:gd name="connsiteY1" fmla="*/ 1844975 h 2356530"/>
              <a:gd name="connsiteX2" fmla="*/ 942444 w 1719967"/>
              <a:gd name="connsiteY2" fmla="*/ 2113651 h 2356530"/>
              <a:gd name="connsiteX3" fmla="*/ 1026610 w 1719967"/>
              <a:gd name="connsiteY3" fmla="*/ 1780258 h 2356530"/>
              <a:gd name="connsiteX4" fmla="*/ 1674448 w 1719967"/>
              <a:gd name="connsiteY4" fmla="*/ 1866599 h 2356530"/>
              <a:gd name="connsiteX5" fmla="*/ 1507637 w 1719967"/>
              <a:gd name="connsiteY5" fmla="*/ 969151 h 2356530"/>
              <a:gd name="connsiteX6" fmla="*/ 3050 w 1719967"/>
              <a:gd name="connsiteY6" fmla="*/ 0 h 2356530"/>
              <a:gd name="connsiteX0" fmla="*/ 3050 w 1724926"/>
              <a:gd name="connsiteY0" fmla="*/ 0 h 2284276"/>
              <a:gd name="connsiteX1" fmla="*/ 0 w 1724926"/>
              <a:gd name="connsiteY1" fmla="*/ 1844975 h 2284276"/>
              <a:gd name="connsiteX2" fmla="*/ 942444 w 1724926"/>
              <a:gd name="connsiteY2" fmla="*/ 2113651 h 2284276"/>
              <a:gd name="connsiteX3" fmla="*/ 959510 w 1724926"/>
              <a:gd name="connsiteY3" fmla="*/ 1679609 h 2284276"/>
              <a:gd name="connsiteX4" fmla="*/ 1674448 w 1724926"/>
              <a:gd name="connsiteY4" fmla="*/ 1866599 h 2284276"/>
              <a:gd name="connsiteX5" fmla="*/ 1507637 w 1724926"/>
              <a:gd name="connsiteY5" fmla="*/ 969151 h 2284276"/>
              <a:gd name="connsiteX6" fmla="*/ 3050 w 1724926"/>
              <a:gd name="connsiteY6" fmla="*/ 0 h 2284276"/>
              <a:gd name="connsiteX0" fmla="*/ 3050 w 1724475"/>
              <a:gd name="connsiteY0" fmla="*/ 0 h 2284609"/>
              <a:gd name="connsiteX1" fmla="*/ 0 w 1724475"/>
              <a:gd name="connsiteY1" fmla="*/ 1844975 h 2284609"/>
              <a:gd name="connsiteX2" fmla="*/ 942444 w 1724475"/>
              <a:gd name="connsiteY2" fmla="*/ 2113651 h 2284609"/>
              <a:gd name="connsiteX3" fmla="*/ 965610 w 1724475"/>
              <a:gd name="connsiteY3" fmla="*/ 1673509 h 2284609"/>
              <a:gd name="connsiteX4" fmla="*/ 1674448 w 1724475"/>
              <a:gd name="connsiteY4" fmla="*/ 1866599 h 2284609"/>
              <a:gd name="connsiteX5" fmla="*/ 1507637 w 1724475"/>
              <a:gd name="connsiteY5" fmla="*/ 969151 h 2284609"/>
              <a:gd name="connsiteX6" fmla="*/ 3050 w 1724475"/>
              <a:gd name="connsiteY6" fmla="*/ 0 h 2284609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1296"/>
              <a:gd name="connsiteX1" fmla="*/ 0 w 1724475"/>
              <a:gd name="connsiteY1" fmla="*/ 1844975 h 2381296"/>
              <a:gd name="connsiteX2" fmla="*/ 975994 w 1724475"/>
              <a:gd name="connsiteY2" fmla="*/ 2107551 h 2381296"/>
              <a:gd name="connsiteX3" fmla="*/ 965610 w 1724475"/>
              <a:gd name="connsiteY3" fmla="*/ 1673509 h 2381296"/>
              <a:gd name="connsiteX4" fmla="*/ 1674448 w 1724475"/>
              <a:gd name="connsiteY4" fmla="*/ 1866599 h 2381296"/>
              <a:gd name="connsiteX5" fmla="*/ 1507637 w 1724475"/>
              <a:gd name="connsiteY5" fmla="*/ 969151 h 2381296"/>
              <a:gd name="connsiteX6" fmla="*/ 3050 w 1724475"/>
              <a:gd name="connsiteY6" fmla="*/ 0 h 2381296"/>
              <a:gd name="connsiteX0" fmla="*/ 3050 w 1724475"/>
              <a:gd name="connsiteY0" fmla="*/ 0 h 2387698"/>
              <a:gd name="connsiteX1" fmla="*/ 0 w 1724475"/>
              <a:gd name="connsiteY1" fmla="*/ 1844975 h 2387698"/>
              <a:gd name="connsiteX2" fmla="*/ 1000394 w 1724475"/>
              <a:gd name="connsiteY2" fmla="*/ 2119751 h 2387698"/>
              <a:gd name="connsiteX3" fmla="*/ 965610 w 1724475"/>
              <a:gd name="connsiteY3" fmla="*/ 1673509 h 2387698"/>
              <a:gd name="connsiteX4" fmla="*/ 1674448 w 1724475"/>
              <a:gd name="connsiteY4" fmla="*/ 1866599 h 2387698"/>
              <a:gd name="connsiteX5" fmla="*/ 1507637 w 1724475"/>
              <a:gd name="connsiteY5" fmla="*/ 969151 h 2387698"/>
              <a:gd name="connsiteX6" fmla="*/ 3050 w 1724475"/>
              <a:gd name="connsiteY6" fmla="*/ 0 h 2387698"/>
              <a:gd name="connsiteX0" fmla="*/ 3050 w 1724475"/>
              <a:gd name="connsiteY0" fmla="*/ 0 h 2388597"/>
              <a:gd name="connsiteX1" fmla="*/ 0 w 1724475"/>
              <a:gd name="connsiteY1" fmla="*/ 1844975 h 2388597"/>
              <a:gd name="connsiteX2" fmla="*/ 1000394 w 1724475"/>
              <a:gd name="connsiteY2" fmla="*/ 2119751 h 2388597"/>
              <a:gd name="connsiteX3" fmla="*/ 965610 w 1724475"/>
              <a:gd name="connsiteY3" fmla="*/ 1673509 h 2388597"/>
              <a:gd name="connsiteX4" fmla="*/ 1674448 w 1724475"/>
              <a:gd name="connsiteY4" fmla="*/ 1866599 h 2388597"/>
              <a:gd name="connsiteX5" fmla="*/ 1507637 w 1724475"/>
              <a:gd name="connsiteY5" fmla="*/ 969151 h 2388597"/>
              <a:gd name="connsiteX6" fmla="*/ 3050 w 1724475"/>
              <a:gd name="connsiteY6" fmla="*/ 0 h 2388597"/>
              <a:gd name="connsiteX0" fmla="*/ 3050 w 1724475"/>
              <a:gd name="connsiteY0" fmla="*/ 0 h 2388814"/>
              <a:gd name="connsiteX1" fmla="*/ 0 w 1724475"/>
              <a:gd name="connsiteY1" fmla="*/ 1844975 h 2388814"/>
              <a:gd name="connsiteX2" fmla="*/ 1000394 w 1724475"/>
              <a:gd name="connsiteY2" fmla="*/ 2119751 h 2388814"/>
              <a:gd name="connsiteX3" fmla="*/ 965610 w 1724475"/>
              <a:gd name="connsiteY3" fmla="*/ 1673509 h 2388814"/>
              <a:gd name="connsiteX4" fmla="*/ 1674448 w 1724475"/>
              <a:gd name="connsiteY4" fmla="*/ 1866599 h 2388814"/>
              <a:gd name="connsiteX5" fmla="*/ 1507637 w 1724475"/>
              <a:gd name="connsiteY5" fmla="*/ 969151 h 2388814"/>
              <a:gd name="connsiteX6" fmla="*/ 3050 w 1724475"/>
              <a:gd name="connsiteY6" fmla="*/ 0 h 2388814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6859"/>
              <a:gd name="connsiteX1" fmla="*/ 0 w 1724475"/>
              <a:gd name="connsiteY1" fmla="*/ 1844975 h 2376859"/>
              <a:gd name="connsiteX2" fmla="*/ 1000394 w 1724475"/>
              <a:gd name="connsiteY2" fmla="*/ 2119751 h 2376859"/>
              <a:gd name="connsiteX3" fmla="*/ 965610 w 1724475"/>
              <a:gd name="connsiteY3" fmla="*/ 1673509 h 2376859"/>
              <a:gd name="connsiteX4" fmla="*/ 1674448 w 1724475"/>
              <a:gd name="connsiteY4" fmla="*/ 1866599 h 2376859"/>
              <a:gd name="connsiteX5" fmla="*/ 1507637 w 1724475"/>
              <a:gd name="connsiteY5" fmla="*/ 969151 h 2376859"/>
              <a:gd name="connsiteX6" fmla="*/ 3050 w 1724475"/>
              <a:gd name="connsiteY6" fmla="*/ 0 h 2376859"/>
              <a:gd name="connsiteX0" fmla="*/ 3050 w 1724475"/>
              <a:gd name="connsiteY0" fmla="*/ 0 h 2429767"/>
              <a:gd name="connsiteX1" fmla="*/ 0 w 1724475"/>
              <a:gd name="connsiteY1" fmla="*/ 1844975 h 2429767"/>
              <a:gd name="connsiteX2" fmla="*/ 1000394 w 1724475"/>
              <a:gd name="connsiteY2" fmla="*/ 2119751 h 2429767"/>
              <a:gd name="connsiteX3" fmla="*/ 965610 w 1724475"/>
              <a:gd name="connsiteY3" fmla="*/ 1673509 h 2429767"/>
              <a:gd name="connsiteX4" fmla="*/ 1674448 w 1724475"/>
              <a:gd name="connsiteY4" fmla="*/ 1866599 h 2429767"/>
              <a:gd name="connsiteX5" fmla="*/ 1507637 w 1724475"/>
              <a:gd name="connsiteY5" fmla="*/ 969151 h 2429767"/>
              <a:gd name="connsiteX6" fmla="*/ 3050 w 1724475"/>
              <a:gd name="connsiteY6" fmla="*/ 0 h 2429767"/>
              <a:gd name="connsiteX0" fmla="*/ 3050 w 1724475"/>
              <a:gd name="connsiteY0" fmla="*/ 0 h 2392231"/>
              <a:gd name="connsiteX1" fmla="*/ 0 w 1724475"/>
              <a:gd name="connsiteY1" fmla="*/ 1844975 h 2392231"/>
              <a:gd name="connsiteX2" fmla="*/ 1000394 w 1724475"/>
              <a:gd name="connsiteY2" fmla="*/ 2119751 h 2392231"/>
              <a:gd name="connsiteX3" fmla="*/ 965610 w 1724475"/>
              <a:gd name="connsiteY3" fmla="*/ 1673509 h 2392231"/>
              <a:gd name="connsiteX4" fmla="*/ 1674448 w 1724475"/>
              <a:gd name="connsiteY4" fmla="*/ 1866599 h 2392231"/>
              <a:gd name="connsiteX5" fmla="*/ 1507637 w 1724475"/>
              <a:gd name="connsiteY5" fmla="*/ 969151 h 2392231"/>
              <a:gd name="connsiteX6" fmla="*/ 3050 w 1724475"/>
              <a:gd name="connsiteY6" fmla="*/ 0 h 2392231"/>
              <a:gd name="connsiteX0" fmla="*/ 3050 w 1724475"/>
              <a:gd name="connsiteY0" fmla="*/ 0 h 2396645"/>
              <a:gd name="connsiteX1" fmla="*/ 0 w 1724475"/>
              <a:gd name="connsiteY1" fmla="*/ 1844975 h 2396645"/>
              <a:gd name="connsiteX2" fmla="*/ 1000394 w 1724475"/>
              <a:gd name="connsiteY2" fmla="*/ 2119751 h 2396645"/>
              <a:gd name="connsiteX3" fmla="*/ 965610 w 1724475"/>
              <a:gd name="connsiteY3" fmla="*/ 1673509 h 2396645"/>
              <a:gd name="connsiteX4" fmla="*/ 1674448 w 1724475"/>
              <a:gd name="connsiteY4" fmla="*/ 1866599 h 2396645"/>
              <a:gd name="connsiteX5" fmla="*/ 1507637 w 1724475"/>
              <a:gd name="connsiteY5" fmla="*/ 969151 h 2396645"/>
              <a:gd name="connsiteX6" fmla="*/ 3050 w 1724475"/>
              <a:gd name="connsiteY6" fmla="*/ 0 h 2396645"/>
              <a:gd name="connsiteX0" fmla="*/ 3050 w 1724475"/>
              <a:gd name="connsiteY0" fmla="*/ 0 h 2382183"/>
              <a:gd name="connsiteX1" fmla="*/ 0 w 1724475"/>
              <a:gd name="connsiteY1" fmla="*/ 1844975 h 2382183"/>
              <a:gd name="connsiteX2" fmla="*/ 1055294 w 1724475"/>
              <a:gd name="connsiteY2" fmla="*/ 2092302 h 2382183"/>
              <a:gd name="connsiteX3" fmla="*/ 965610 w 1724475"/>
              <a:gd name="connsiteY3" fmla="*/ 1673509 h 2382183"/>
              <a:gd name="connsiteX4" fmla="*/ 1674448 w 1724475"/>
              <a:gd name="connsiteY4" fmla="*/ 1866599 h 2382183"/>
              <a:gd name="connsiteX5" fmla="*/ 1507637 w 1724475"/>
              <a:gd name="connsiteY5" fmla="*/ 969151 h 2382183"/>
              <a:gd name="connsiteX6" fmla="*/ 3050 w 1724475"/>
              <a:gd name="connsiteY6" fmla="*/ 0 h 2382183"/>
              <a:gd name="connsiteX0" fmla="*/ 3050 w 1724475"/>
              <a:gd name="connsiteY0" fmla="*/ 0 h 2383191"/>
              <a:gd name="connsiteX1" fmla="*/ 0 w 1724475"/>
              <a:gd name="connsiteY1" fmla="*/ 1844975 h 2383191"/>
              <a:gd name="connsiteX2" fmla="*/ 1055294 w 1724475"/>
              <a:gd name="connsiteY2" fmla="*/ 2092302 h 2383191"/>
              <a:gd name="connsiteX3" fmla="*/ 965610 w 1724475"/>
              <a:gd name="connsiteY3" fmla="*/ 1673509 h 2383191"/>
              <a:gd name="connsiteX4" fmla="*/ 1674448 w 1724475"/>
              <a:gd name="connsiteY4" fmla="*/ 1866599 h 2383191"/>
              <a:gd name="connsiteX5" fmla="*/ 1507637 w 1724475"/>
              <a:gd name="connsiteY5" fmla="*/ 969151 h 2383191"/>
              <a:gd name="connsiteX6" fmla="*/ 3050 w 1724475"/>
              <a:gd name="connsiteY6" fmla="*/ 0 h 2383191"/>
              <a:gd name="connsiteX0" fmla="*/ 3050 w 1724475"/>
              <a:gd name="connsiteY0" fmla="*/ 0 h 2449477"/>
              <a:gd name="connsiteX1" fmla="*/ 0 w 1724475"/>
              <a:gd name="connsiteY1" fmla="*/ 1844975 h 2449477"/>
              <a:gd name="connsiteX2" fmla="*/ 1055294 w 1724475"/>
              <a:gd name="connsiteY2" fmla="*/ 2092302 h 2449477"/>
              <a:gd name="connsiteX3" fmla="*/ 965610 w 1724475"/>
              <a:gd name="connsiteY3" fmla="*/ 1673509 h 2449477"/>
              <a:gd name="connsiteX4" fmla="*/ 1674448 w 1724475"/>
              <a:gd name="connsiteY4" fmla="*/ 1866599 h 2449477"/>
              <a:gd name="connsiteX5" fmla="*/ 1507637 w 1724475"/>
              <a:gd name="connsiteY5" fmla="*/ 969151 h 2449477"/>
              <a:gd name="connsiteX6" fmla="*/ 3050 w 1724475"/>
              <a:gd name="connsiteY6" fmla="*/ 0 h 2449477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577"/>
              <a:gd name="connsiteY0" fmla="*/ 0 h 2265258"/>
              <a:gd name="connsiteX1" fmla="*/ 0 w 1715577"/>
              <a:gd name="connsiteY1" fmla="*/ 1844975 h 2265258"/>
              <a:gd name="connsiteX2" fmla="*/ 1055294 w 1715577"/>
              <a:gd name="connsiteY2" fmla="*/ 2092302 h 2265258"/>
              <a:gd name="connsiteX3" fmla="*/ 1086036 w 1715577"/>
              <a:gd name="connsiteY3" fmla="*/ 1877858 h 2265258"/>
              <a:gd name="connsiteX4" fmla="*/ 1674448 w 1715577"/>
              <a:gd name="connsiteY4" fmla="*/ 1866599 h 2265258"/>
              <a:gd name="connsiteX5" fmla="*/ 1507637 w 1715577"/>
              <a:gd name="connsiteY5" fmla="*/ 969151 h 2265258"/>
              <a:gd name="connsiteX6" fmla="*/ 3050 w 1715577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414647"/>
              <a:gd name="connsiteX1" fmla="*/ 0 w 1715693"/>
              <a:gd name="connsiteY1" fmla="*/ 1844975 h 2414647"/>
              <a:gd name="connsiteX2" fmla="*/ 1055294 w 1715693"/>
              <a:gd name="connsiteY2" fmla="*/ 2092302 h 2414647"/>
              <a:gd name="connsiteX3" fmla="*/ 1084462 w 1715693"/>
              <a:gd name="connsiteY3" fmla="*/ 1877858 h 2414647"/>
              <a:gd name="connsiteX4" fmla="*/ 1674448 w 1715693"/>
              <a:gd name="connsiteY4" fmla="*/ 1866599 h 2414647"/>
              <a:gd name="connsiteX5" fmla="*/ 1507637 w 1715693"/>
              <a:gd name="connsiteY5" fmla="*/ 969151 h 2414647"/>
              <a:gd name="connsiteX6" fmla="*/ 3050 w 1715693"/>
              <a:gd name="connsiteY6" fmla="*/ 0 h 2414647"/>
              <a:gd name="connsiteX0" fmla="*/ 3050 w 1715693"/>
              <a:gd name="connsiteY0" fmla="*/ 0 h 2409744"/>
              <a:gd name="connsiteX1" fmla="*/ 0 w 1715693"/>
              <a:gd name="connsiteY1" fmla="*/ 1844975 h 2409744"/>
              <a:gd name="connsiteX2" fmla="*/ 1055294 w 1715693"/>
              <a:gd name="connsiteY2" fmla="*/ 2092302 h 2409744"/>
              <a:gd name="connsiteX3" fmla="*/ 1084462 w 1715693"/>
              <a:gd name="connsiteY3" fmla="*/ 1877858 h 2409744"/>
              <a:gd name="connsiteX4" fmla="*/ 1674448 w 1715693"/>
              <a:gd name="connsiteY4" fmla="*/ 1866599 h 2409744"/>
              <a:gd name="connsiteX5" fmla="*/ 1507637 w 1715693"/>
              <a:gd name="connsiteY5" fmla="*/ 969151 h 2409744"/>
              <a:gd name="connsiteX6" fmla="*/ 3050 w 1715693"/>
              <a:gd name="connsiteY6" fmla="*/ 0 h 2409744"/>
              <a:gd name="connsiteX0" fmla="*/ 3050 w 1715693"/>
              <a:gd name="connsiteY0" fmla="*/ 0 h 2408102"/>
              <a:gd name="connsiteX1" fmla="*/ 0 w 1715693"/>
              <a:gd name="connsiteY1" fmla="*/ 1844975 h 2408102"/>
              <a:gd name="connsiteX2" fmla="*/ 1094944 w 1715693"/>
              <a:gd name="connsiteY2" fmla="*/ 2089252 h 2408102"/>
              <a:gd name="connsiteX3" fmla="*/ 1084462 w 1715693"/>
              <a:gd name="connsiteY3" fmla="*/ 1877858 h 2408102"/>
              <a:gd name="connsiteX4" fmla="*/ 1674448 w 1715693"/>
              <a:gd name="connsiteY4" fmla="*/ 1866599 h 2408102"/>
              <a:gd name="connsiteX5" fmla="*/ 1507637 w 1715693"/>
              <a:gd name="connsiteY5" fmla="*/ 969151 h 2408102"/>
              <a:gd name="connsiteX6" fmla="*/ 3050 w 1715693"/>
              <a:gd name="connsiteY6" fmla="*/ 0 h 2408102"/>
              <a:gd name="connsiteX0" fmla="*/ 3050 w 1715693"/>
              <a:gd name="connsiteY0" fmla="*/ 0 h 2399749"/>
              <a:gd name="connsiteX1" fmla="*/ 0 w 1715693"/>
              <a:gd name="connsiteY1" fmla="*/ 1844975 h 2399749"/>
              <a:gd name="connsiteX2" fmla="*/ 1094944 w 1715693"/>
              <a:gd name="connsiteY2" fmla="*/ 2089252 h 2399749"/>
              <a:gd name="connsiteX3" fmla="*/ 1084462 w 1715693"/>
              <a:gd name="connsiteY3" fmla="*/ 1877858 h 2399749"/>
              <a:gd name="connsiteX4" fmla="*/ 1674448 w 1715693"/>
              <a:gd name="connsiteY4" fmla="*/ 1866599 h 2399749"/>
              <a:gd name="connsiteX5" fmla="*/ 1507637 w 1715693"/>
              <a:gd name="connsiteY5" fmla="*/ 969151 h 2399749"/>
              <a:gd name="connsiteX6" fmla="*/ 3050 w 1715693"/>
              <a:gd name="connsiteY6" fmla="*/ 0 h 2399749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949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7969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9288"/>
              <a:gd name="connsiteX1" fmla="*/ 0 w 1715693"/>
              <a:gd name="connsiteY1" fmla="*/ 1844975 h 2409288"/>
              <a:gd name="connsiteX2" fmla="*/ 1082744 w 1715693"/>
              <a:gd name="connsiteY2" fmla="*/ 2089252 h 2409288"/>
              <a:gd name="connsiteX3" fmla="*/ 1084462 w 1715693"/>
              <a:gd name="connsiteY3" fmla="*/ 1877858 h 2409288"/>
              <a:gd name="connsiteX4" fmla="*/ 1674448 w 1715693"/>
              <a:gd name="connsiteY4" fmla="*/ 1866599 h 2409288"/>
              <a:gd name="connsiteX5" fmla="*/ 1507637 w 1715693"/>
              <a:gd name="connsiteY5" fmla="*/ 969151 h 2409288"/>
              <a:gd name="connsiteX6" fmla="*/ 3050 w 1715693"/>
              <a:gd name="connsiteY6" fmla="*/ 0 h 2409288"/>
              <a:gd name="connsiteX0" fmla="*/ 3050 w 1715693"/>
              <a:gd name="connsiteY0" fmla="*/ 0 h 2407105"/>
              <a:gd name="connsiteX1" fmla="*/ 0 w 1715693"/>
              <a:gd name="connsiteY1" fmla="*/ 1844975 h 2407105"/>
              <a:gd name="connsiteX2" fmla="*/ 1088844 w 1715693"/>
              <a:gd name="connsiteY2" fmla="*/ 2085186 h 2407105"/>
              <a:gd name="connsiteX3" fmla="*/ 1084462 w 1715693"/>
              <a:gd name="connsiteY3" fmla="*/ 1877858 h 2407105"/>
              <a:gd name="connsiteX4" fmla="*/ 1674448 w 1715693"/>
              <a:gd name="connsiteY4" fmla="*/ 1866599 h 2407105"/>
              <a:gd name="connsiteX5" fmla="*/ 1507637 w 1715693"/>
              <a:gd name="connsiteY5" fmla="*/ 969151 h 2407105"/>
              <a:gd name="connsiteX6" fmla="*/ 3050 w 1715693"/>
              <a:gd name="connsiteY6" fmla="*/ 0 h 240710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88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27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47"/>
              <a:gd name="connsiteX1" fmla="*/ 0 w 1715693"/>
              <a:gd name="connsiteY1" fmla="*/ 1844975 h 2408647"/>
              <a:gd name="connsiteX2" fmla="*/ 1084778 w 1715693"/>
              <a:gd name="connsiteY2" fmla="*/ 2087219 h 2408647"/>
              <a:gd name="connsiteX3" fmla="*/ 1084462 w 1715693"/>
              <a:gd name="connsiteY3" fmla="*/ 1877858 h 2408647"/>
              <a:gd name="connsiteX4" fmla="*/ 1674448 w 1715693"/>
              <a:gd name="connsiteY4" fmla="*/ 1866599 h 2408647"/>
              <a:gd name="connsiteX5" fmla="*/ 1507637 w 1715693"/>
              <a:gd name="connsiteY5" fmla="*/ 969151 h 2408647"/>
              <a:gd name="connsiteX6" fmla="*/ 3050 w 1715693"/>
              <a:gd name="connsiteY6" fmla="*/ 0 h 2408647"/>
              <a:gd name="connsiteX0" fmla="*/ 3050 w 1693843"/>
              <a:gd name="connsiteY0" fmla="*/ 0 h 2408647"/>
              <a:gd name="connsiteX1" fmla="*/ 0 w 1693843"/>
              <a:gd name="connsiteY1" fmla="*/ 1844975 h 2408647"/>
              <a:gd name="connsiteX2" fmla="*/ 1084778 w 1693843"/>
              <a:gd name="connsiteY2" fmla="*/ 2087219 h 2408647"/>
              <a:gd name="connsiteX3" fmla="*/ 1084462 w 1693843"/>
              <a:gd name="connsiteY3" fmla="*/ 1877858 h 2408647"/>
              <a:gd name="connsiteX4" fmla="*/ 1641915 w 1693843"/>
              <a:gd name="connsiteY4" fmla="*/ 1866599 h 2408647"/>
              <a:gd name="connsiteX5" fmla="*/ 1507637 w 1693843"/>
              <a:gd name="connsiteY5" fmla="*/ 969151 h 2408647"/>
              <a:gd name="connsiteX6" fmla="*/ 3050 w 1693843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583377"/>
              <a:gd name="connsiteY0" fmla="*/ 0 h 2408647"/>
              <a:gd name="connsiteX1" fmla="*/ 0 w 1583377"/>
              <a:gd name="connsiteY1" fmla="*/ 1844975 h 2408647"/>
              <a:gd name="connsiteX2" fmla="*/ 1084778 w 1583377"/>
              <a:gd name="connsiteY2" fmla="*/ 2087219 h 2408647"/>
              <a:gd name="connsiteX3" fmla="*/ 1084462 w 1583377"/>
              <a:gd name="connsiteY3" fmla="*/ 1877858 h 2408647"/>
              <a:gd name="connsiteX4" fmla="*/ 1294214 w 1583377"/>
              <a:gd name="connsiteY4" fmla="*/ 1874732 h 2408647"/>
              <a:gd name="connsiteX5" fmla="*/ 1507637 w 1583377"/>
              <a:gd name="connsiteY5" fmla="*/ 969151 h 2408647"/>
              <a:gd name="connsiteX6" fmla="*/ 3050 w 1583377"/>
              <a:gd name="connsiteY6" fmla="*/ 0 h 2408647"/>
              <a:gd name="connsiteX0" fmla="*/ 3050 w 1582057"/>
              <a:gd name="connsiteY0" fmla="*/ 0 h 2408647"/>
              <a:gd name="connsiteX1" fmla="*/ 0 w 1582057"/>
              <a:gd name="connsiteY1" fmla="*/ 1844975 h 2408647"/>
              <a:gd name="connsiteX2" fmla="*/ 1084778 w 1582057"/>
              <a:gd name="connsiteY2" fmla="*/ 2087219 h 2408647"/>
              <a:gd name="connsiteX3" fmla="*/ 1084462 w 1582057"/>
              <a:gd name="connsiteY3" fmla="*/ 1877858 h 2408647"/>
              <a:gd name="connsiteX4" fmla="*/ 1284047 w 1582057"/>
              <a:gd name="connsiteY4" fmla="*/ 1878799 h 2408647"/>
              <a:gd name="connsiteX5" fmla="*/ 1507637 w 1582057"/>
              <a:gd name="connsiteY5" fmla="*/ 969151 h 2408647"/>
              <a:gd name="connsiteX6" fmla="*/ 3050 w 1582057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3253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707"/>
              <a:gd name="connsiteX1" fmla="*/ 0 w 1582141"/>
              <a:gd name="connsiteY1" fmla="*/ 1844975 h 2408707"/>
              <a:gd name="connsiteX2" fmla="*/ 1083253 w 1582141"/>
              <a:gd name="connsiteY2" fmla="*/ 2087219 h 2408707"/>
              <a:gd name="connsiteX3" fmla="*/ 1084462 w 1582141"/>
              <a:gd name="connsiteY3" fmla="*/ 1877858 h 2408707"/>
              <a:gd name="connsiteX4" fmla="*/ 1284047 w 1582141"/>
              <a:gd name="connsiteY4" fmla="*/ 1878799 h 2408707"/>
              <a:gd name="connsiteX5" fmla="*/ 1507637 w 1582141"/>
              <a:gd name="connsiteY5" fmla="*/ 969151 h 2408707"/>
              <a:gd name="connsiteX6" fmla="*/ 3050 w 1582141"/>
              <a:gd name="connsiteY6" fmla="*/ 0 h 2408707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1991759"/>
              <a:gd name="connsiteX1" fmla="*/ 0 w 1582141"/>
              <a:gd name="connsiteY1" fmla="*/ 1844975 h 1991759"/>
              <a:gd name="connsiteX2" fmla="*/ 1084462 w 1582141"/>
              <a:gd name="connsiteY2" fmla="*/ 1877858 h 1991759"/>
              <a:gd name="connsiteX3" fmla="*/ 1284047 w 1582141"/>
              <a:gd name="connsiteY3" fmla="*/ 1878799 h 1991759"/>
              <a:gd name="connsiteX4" fmla="*/ 1507637 w 1582141"/>
              <a:gd name="connsiteY4" fmla="*/ 969151 h 1991759"/>
              <a:gd name="connsiteX5" fmla="*/ 3050 w 1582141"/>
              <a:gd name="connsiteY5" fmla="*/ 0 h 1991759"/>
              <a:gd name="connsiteX0" fmla="*/ 3050 w 1582141"/>
              <a:gd name="connsiteY0" fmla="*/ 0 h 2240600"/>
              <a:gd name="connsiteX1" fmla="*/ 0 w 1582141"/>
              <a:gd name="connsiteY1" fmla="*/ 1844975 h 2240600"/>
              <a:gd name="connsiteX2" fmla="*/ 1084462 w 1582141"/>
              <a:gd name="connsiteY2" fmla="*/ 1877858 h 2240600"/>
              <a:gd name="connsiteX3" fmla="*/ 1284047 w 1582141"/>
              <a:gd name="connsiteY3" fmla="*/ 1878799 h 2240600"/>
              <a:gd name="connsiteX4" fmla="*/ 1507637 w 1582141"/>
              <a:gd name="connsiteY4" fmla="*/ 969151 h 2240600"/>
              <a:gd name="connsiteX5" fmla="*/ 3050 w 1582141"/>
              <a:gd name="connsiteY5" fmla="*/ 0 h 2240600"/>
              <a:gd name="connsiteX0" fmla="*/ 3050 w 1582141"/>
              <a:gd name="connsiteY0" fmla="*/ 0 h 2423564"/>
              <a:gd name="connsiteX1" fmla="*/ 0 w 1582141"/>
              <a:gd name="connsiteY1" fmla="*/ 1844975 h 2423564"/>
              <a:gd name="connsiteX2" fmla="*/ 1084462 w 1582141"/>
              <a:gd name="connsiteY2" fmla="*/ 1877858 h 2423564"/>
              <a:gd name="connsiteX3" fmla="*/ 1284047 w 1582141"/>
              <a:gd name="connsiteY3" fmla="*/ 1878799 h 2423564"/>
              <a:gd name="connsiteX4" fmla="*/ 1507637 w 1582141"/>
              <a:gd name="connsiteY4" fmla="*/ 969151 h 2423564"/>
              <a:gd name="connsiteX5" fmla="*/ 3050 w 1582141"/>
              <a:gd name="connsiteY5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911943"/>
              <a:gd name="connsiteY0" fmla="*/ 0 h 2423564"/>
              <a:gd name="connsiteX1" fmla="*/ 0 w 1911943"/>
              <a:gd name="connsiteY1" fmla="*/ 1844975 h 2423564"/>
              <a:gd name="connsiteX2" fmla="*/ 1084462 w 1911943"/>
              <a:gd name="connsiteY2" fmla="*/ 1877858 h 2423564"/>
              <a:gd name="connsiteX3" fmla="*/ 1507637 w 1911943"/>
              <a:gd name="connsiteY3" fmla="*/ 969151 h 2423564"/>
              <a:gd name="connsiteX4" fmla="*/ 3050 w 1911943"/>
              <a:gd name="connsiteY4" fmla="*/ 0 h 2423564"/>
              <a:gd name="connsiteX0" fmla="*/ 3050 w 1893224"/>
              <a:gd name="connsiteY0" fmla="*/ 0 h 2423564"/>
              <a:gd name="connsiteX1" fmla="*/ 0 w 1893224"/>
              <a:gd name="connsiteY1" fmla="*/ 1844975 h 2423564"/>
              <a:gd name="connsiteX2" fmla="*/ 1084462 w 1893224"/>
              <a:gd name="connsiteY2" fmla="*/ 1877858 h 2423564"/>
              <a:gd name="connsiteX3" fmla="*/ 1507637 w 1893224"/>
              <a:gd name="connsiteY3" fmla="*/ 969151 h 2423564"/>
              <a:gd name="connsiteX4" fmla="*/ 3050 w 1893224"/>
              <a:gd name="connsiteY4" fmla="*/ 0 h 2423564"/>
              <a:gd name="connsiteX0" fmla="*/ 3050 w 1891589"/>
              <a:gd name="connsiteY0" fmla="*/ 0 h 2423564"/>
              <a:gd name="connsiteX1" fmla="*/ 0 w 1891589"/>
              <a:gd name="connsiteY1" fmla="*/ 1844975 h 2423564"/>
              <a:gd name="connsiteX2" fmla="*/ 1084462 w 1891589"/>
              <a:gd name="connsiteY2" fmla="*/ 1877858 h 2423564"/>
              <a:gd name="connsiteX3" fmla="*/ 1507637 w 1891589"/>
              <a:gd name="connsiteY3" fmla="*/ 969151 h 2423564"/>
              <a:gd name="connsiteX4" fmla="*/ 3050 w 189158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3056 w 1891595"/>
              <a:gd name="connsiteY0" fmla="*/ 0 h 2423564"/>
              <a:gd name="connsiteX1" fmla="*/ 6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359 w 1888898"/>
              <a:gd name="connsiteY0" fmla="*/ 0 h 2423564"/>
              <a:gd name="connsiteX1" fmla="*/ 1375 w 1888898"/>
              <a:gd name="connsiteY1" fmla="*/ 1844975 h 2423564"/>
              <a:gd name="connsiteX2" fmla="*/ 1081771 w 1888898"/>
              <a:gd name="connsiteY2" fmla="*/ 1877858 h 2423564"/>
              <a:gd name="connsiteX3" fmla="*/ 1504946 w 1888898"/>
              <a:gd name="connsiteY3" fmla="*/ 969151 h 2423564"/>
              <a:gd name="connsiteX4" fmla="*/ 359 w 1888898"/>
              <a:gd name="connsiteY4" fmla="*/ 0 h 2423564"/>
              <a:gd name="connsiteX0" fmla="*/ 3056 w 1891595"/>
              <a:gd name="connsiteY0" fmla="*/ 0 h 2423564"/>
              <a:gd name="connsiteX1" fmla="*/ 5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1076 w 1889615"/>
              <a:gd name="connsiteY0" fmla="*/ 0 h 2423564"/>
              <a:gd name="connsiteX1" fmla="*/ 58 w 1889615"/>
              <a:gd name="connsiteY1" fmla="*/ 1844975 h 2423564"/>
              <a:gd name="connsiteX2" fmla="*/ 1082488 w 1889615"/>
              <a:gd name="connsiteY2" fmla="*/ 1877858 h 2423564"/>
              <a:gd name="connsiteX3" fmla="*/ 1505663 w 1889615"/>
              <a:gd name="connsiteY3" fmla="*/ 969151 h 2423564"/>
              <a:gd name="connsiteX4" fmla="*/ 1076 w 1889615"/>
              <a:gd name="connsiteY4" fmla="*/ 0 h 2423564"/>
              <a:gd name="connsiteX0" fmla="*/ 1076 w 1786596"/>
              <a:gd name="connsiteY0" fmla="*/ 0 h 2423564"/>
              <a:gd name="connsiteX1" fmla="*/ 58 w 1786596"/>
              <a:gd name="connsiteY1" fmla="*/ 1844975 h 2423564"/>
              <a:gd name="connsiteX2" fmla="*/ 1082488 w 1786596"/>
              <a:gd name="connsiteY2" fmla="*/ 1877858 h 2423564"/>
              <a:gd name="connsiteX3" fmla="*/ 1505663 w 1786596"/>
              <a:gd name="connsiteY3" fmla="*/ 969151 h 2423564"/>
              <a:gd name="connsiteX4" fmla="*/ 1076 w 1786596"/>
              <a:gd name="connsiteY4" fmla="*/ 0 h 2423564"/>
              <a:gd name="connsiteX0" fmla="*/ 1076 w 1843528"/>
              <a:gd name="connsiteY0" fmla="*/ 0 h 2423564"/>
              <a:gd name="connsiteX1" fmla="*/ 58 w 1843528"/>
              <a:gd name="connsiteY1" fmla="*/ 1844975 h 2423564"/>
              <a:gd name="connsiteX2" fmla="*/ 1082488 w 1843528"/>
              <a:gd name="connsiteY2" fmla="*/ 1877858 h 2423564"/>
              <a:gd name="connsiteX3" fmla="*/ 1505663 w 1843528"/>
              <a:gd name="connsiteY3" fmla="*/ 969151 h 2423564"/>
              <a:gd name="connsiteX4" fmla="*/ 1076 w 1843528"/>
              <a:gd name="connsiteY4" fmla="*/ 0 h 2423564"/>
              <a:gd name="connsiteX0" fmla="*/ 1076 w 1855419"/>
              <a:gd name="connsiteY0" fmla="*/ 0 h 2423564"/>
              <a:gd name="connsiteX1" fmla="*/ 58 w 1855419"/>
              <a:gd name="connsiteY1" fmla="*/ 1844975 h 2423564"/>
              <a:gd name="connsiteX2" fmla="*/ 1082488 w 1855419"/>
              <a:gd name="connsiteY2" fmla="*/ 1877858 h 2423564"/>
              <a:gd name="connsiteX3" fmla="*/ 1521597 w 1855419"/>
              <a:gd name="connsiteY3" fmla="*/ 961184 h 2423564"/>
              <a:gd name="connsiteX4" fmla="*/ 1076 w 1855419"/>
              <a:gd name="connsiteY4" fmla="*/ 0 h 2423564"/>
              <a:gd name="connsiteX0" fmla="*/ 1076 w 1860637"/>
              <a:gd name="connsiteY0" fmla="*/ 0 h 2423564"/>
              <a:gd name="connsiteX1" fmla="*/ 58 w 1860637"/>
              <a:gd name="connsiteY1" fmla="*/ 1844975 h 2423564"/>
              <a:gd name="connsiteX2" fmla="*/ 1082488 w 1860637"/>
              <a:gd name="connsiteY2" fmla="*/ 1877858 h 2423564"/>
              <a:gd name="connsiteX3" fmla="*/ 1521597 w 1860637"/>
              <a:gd name="connsiteY3" fmla="*/ 961184 h 2423564"/>
              <a:gd name="connsiteX4" fmla="*/ 1076 w 1860637"/>
              <a:gd name="connsiteY4" fmla="*/ 0 h 2423564"/>
              <a:gd name="connsiteX0" fmla="*/ 1076 w 1858886"/>
              <a:gd name="connsiteY0" fmla="*/ 0 h 2423564"/>
              <a:gd name="connsiteX1" fmla="*/ 58 w 1858886"/>
              <a:gd name="connsiteY1" fmla="*/ 1844975 h 2423564"/>
              <a:gd name="connsiteX2" fmla="*/ 1082488 w 1858886"/>
              <a:gd name="connsiteY2" fmla="*/ 1877858 h 2423564"/>
              <a:gd name="connsiteX3" fmla="*/ 1521597 w 1858886"/>
              <a:gd name="connsiteY3" fmla="*/ 961184 h 2423564"/>
              <a:gd name="connsiteX4" fmla="*/ 1076 w 1858886"/>
              <a:gd name="connsiteY4" fmla="*/ 0 h 2423564"/>
              <a:gd name="connsiteX0" fmla="*/ 80757 w 1692438"/>
              <a:gd name="connsiteY0" fmla="*/ 0 h 2243973"/>
              <a:gd name="connsiteX1" fmla="*/ 79739 w 1692438"/>
              <a:gd name="connsiteY1" fmla="*/ 1844975 h 2243973"/>
              <a:gd name="connsiteX2" fmla="*/ 1157289 w 1692438"/>
              <a:gd name="connsiteY2" fmla="*/ 1882738 h 2243973"/>
              <a:gd name="connsiteX3" fmla="*/ 1601278 w 1692438"/>
              <a:gd name="connsiteY3" fmla="*/ 961184 h 2243973"/>
              <a:gd name="connsiteX4" fmla="*/ 80757 w 1692438"/>
              <a:gd name="connsiteY4" fmla="*/ 0 h 2243973"/>
              <a:gd name="connsiteX0" fmla="*/ 81118 w 1694359"/>
              <a:gd name="connsiteY0" fmla="*/ 0 h 2242285"/>
              <a:gd name="connsiteX1" fmla="*/ 80100 w 1694359"/>
              <a:gd name="connsiteY1" fmla="*/ 1844975 h 2242285"/>
              <a:gd name="connsiteX2" fmla="*/ 1162530 w 1694359"/>
              <a:gd name="connsiteY2" fmla="*/ 1880298 h 2242285"/>
              <a:gd name="connsiteX3" fmla="*/ 1601639 w 1694359"/>
              <a:gd name="connsiteY3" fmla="*/ 961184 h 2242285"/>
              <a:gd name="connsiteX4" fmla="*/ 81118 w 1694359"/>
              <a:gd name="connsiteY4" fmla="*/ 0 h 2242285"/>
              <a:gd name="connsiteX0" fmla="*/ 1019 w 1614260"/>
              <a:gd name="connsiteY0" fmla="*/ 0 h 2256613"/>
              <a:gd name="connsiteX1" fmla="*/ 1 w 1614260"/>
              <a:gd name="connsiteY1" fmla="*/ 1844975 h 2256613"/>
              <a:gd name="connsiteX2" fmla="*/ 1082431 w 1614260"/>
              <a:gd name="connsiteY2" fmla="*/ 1880298 h 2256613"/>
              <a:gd name="connsiteX3" fmla="*/ 1521540 w 1614260"/>
              <a:gd name="connsiteY3" fmla="*/ 961184 h 2256613"/>
              <a:gd name="connsiteX4" fmla="*/ 1019 w 1614260"/>
              <a:gd name="connsiteY4" fmla="*/ 0 h 2256613"/>
              <a:gd name="connsiteX0" fmla="*/ 1019 w 1669987"/>
              <a:gd name="connsiteY0" fmla="*/ 0 h 2256613"/>
              <a:gd name="connsiteX1" fmla="*/ 1 w 1669987"/>
              <a:gd name="connsiteY1" fmla="*/ 1844975 h 2256613"/>
              <a:gd name="connsiteX2" fmla="*/ 1082431 w 1669987"/>
              <a:gd name="connsiteY2" fmla="*/ 1880298 h 2256613"/>
              <a:gd name="connsiteX3" fmla="*/ 1521540 w 1669987"/>
              <a:gd name="connsiteY3" fmla="*/ 961184 h 2256613"/>
              <a:gd name="connsiteX4" fmla="*/ 1019 w 1669987"/>
              <a:gd name="connsiteY4" fmla="*/ 0 h 2256613"/>
              <a:gd name="connsiteX0" fmla="*/ 1019 w 1669987"/>
              <a:gd name="connsiteY0" fmla="*/ 0 h 2256612"/>
              <a:gd name="connsiteX1" fmla="*/ 1 w 1669987"/>
              <a:gd name="connsiteY1" fmla="*/ 1844975 h 2256612"/>
              <a:gd name="connsiteX2" fmla="*/ 1082431 w 1669987"/>
              <a:gd name="connsiteY2" fmla="*/ 1880298 h 2256612"/>
              <a:gd name="connsiteX3" fmla="*/ 1521540 w 1669987"/>
              <a:gd name="connsiteY3" fmla="*/ 961184 h 2256612"/>
              <a:gd name="connsiteX4" fmla="*/ 1019 w 1669987"/>
              <a:gd name="connsiteY4" fmla="*/ 0 h 2256612"/>
              <a:gd name="connsiteX0" fmla="*/ 1019 w 1669657"/>
              <a:gd name="connsiteY0" fmla="*/ 0 h 2256612"/>
              <a:gd name="connsiteX1" fmla="*/ 1 w 1669657"/>
              <a:gd name="connsiteY1" fmla="*/ 1844975 h 2256612"/>
              <a:gd name="connsiteX2" fmla="*/ 1082431 w 1669657"/>
              <a:gd name="connsiteY2" fmla="*/ 1880298 h 2256612"/>
              <a:gd name="connsiteX3" fmla="*/ 1521540 w 1669657"/>
              <a:gd name="connsiteY3" fmla="*/ 961184 h 2256612"/>
              <a:gd name="connsiteX4" fmla="*/ 1019 w 1669657"/>
              <a:gd name="connsiteY4" fmla="*/ 0 h 2256612"/>
              <a:gd name="connsiteX0" fmla="*/ 1019 w 1833386"/>
              <a:gd name="connsiteY0" fmla="*/ 0 h 2256612"/>
              <a:gd name="connsiteX1" fmla="*/ 1 w 1833386"/>
              <a:gd name="connsiteY1" fmla="*/ 1844975 h 2256612"/>
              <a:gd name="connsiteX2" fmla="*/ 1082431 w 1833386"/>
              <a:gd name="connsiteY2" fmla="*/ 1880298 h 2256612"/>
              <a:gd name="connsiteX3" fmla="*/ 1521540 w 1833386"/>
              <a:gd name="connsiteY3" fmla="*/ 961184 h 2256612"/>
              <a:gd name="connsiteX4" fmla="*/ 1019 w 1833386"/>
              <a:gd name="connsiteY4" fmla="*/ 0 h 2256612"/>
              <a:gd name="connsiteX0" fmla="*/ 1432 w 1833799"/>
              <a:gd name="connsiteY0" fmla="*/ 0 h 2399625"/>
              <a:gd name="connsiteX1" fmla="*/ 414 w 1833799"/>
              <a:gd name="connsiteY1" fmla="*/ 1844975 h 2399625"/>
              <a:gd name="connsiteX2" fmla="*/ 1082844 w 1833799"/>
              <a:gd name="connsiteY2" fmla="*/ 1880298 h 2399625"/>
              <a:gd name="connsiteX3" fmla="*/ 1521953 w 1833799"/>
              <a:gd name="connsiteY3" fmla="*/ 961184 h 2399625"/>
              <a:gd name="connsiteX4" fmla="*/ 1432 w 1833799"/>
              <a:gd name="connsiteY4" fmla="*/ 0 h 2399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3799" h="2399625">
                <a:moveTo>
                  <a:pt x="1432" y="0"/>
                </a:moveTo>
                <a:cubicBezTo>
                  <a:pt x="260" y="606520"/>
                  <a:pt x="-521" y="1138747"/>
                  <a:pt x="414" y="1844975"/>
                </a:cubicBezTo>
                <a:cubicBezTo>
                  <a:pt x="1439" y="2618848"/>
                  <a:pt x="1082336" y="2538036"/>
                  <a:pt x="1082844" y="1880298"/>
                </a:cubicBezTo>
                <a:cubicBezTo>
                  <a:pt x="1651589" y="2199844"/>
                  <a:pt x="2195317" y="1384749"/>
                  <a:pt x="1521953" y="961184"/>
                </a:cubicBezTo>
                <a:lnTo>
                  <a:pt x="1432" y="0"/>
                </a:lnTo>
                <a:close/>
              </a:path>
            </a:pathLst>
          </a:custGeom>
          <a:solidFill>
            <a:srgbClr val="408020"/>
          </a:solidFill>
          <a:ln w="190500" cap="rnd">
            <a:solidFill>
              <a:srgbClr val="40802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urve">
            <a:extLst>
              <a:ext uri="{FF2B5EF4-FFF2-40B4-BE49-F238E27FC236}">
                <a16:creationId xmlns:a16="http://schemas.microsoft.com/office/drawing/2014/main" id="{26F2173A-BC90-CCC2-2E12-B82CADD1991B}"/>
              </a:ext>
            </a:extLst>
          </p:cNvPr>
          <p:cNvSpPr/>
          <p:nvPr/>
        </p:nvSpPr>
        <p:spPr>
          <a:xfrm>
            <a:off x="1729442" y="1889135"/>
            <a:ext cx="2472281" cy="3196812"/>
          </a:xfrm>
          <a:custGeom>
            <a:avLst/>
            <a:gdLst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6" fmla="*/ 646853 w 1566477"/>
              <a:gd name="connsiteY6" fmla="*/ 2695575 h 3481403"/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6" fmla="*/ 561128 w 1566477"/>
              <a:gd name="connsiteY6" fmla="*/ 2543175 h 3481403"/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0" fmla="*/ 56849 w 1552735"/>
              <a:gd name="connsiteY0" fmla="*/ 206022 h 3687425"/>
              <a:gd name="connsiteX1" fmla="*/ 47324 w 1552735"/>
              <a:gd name="connsiteY1" fmla="*/ 206022 h 3687425"/>
              <a:gd name="connsiteX2" fmla="*/ 61611 w 1552735"/>
              <a:gd name="connsiteY2" fmla="*/ 2987322 h 3687425"/>
              <a:gd name="connsiteX3" fmla="*/ 828374 w 1552735"/>
              <a:gd name="connsiteY3" fmla="*/ 3687410 h 3687425"/>
              <a:gd name="connsiteX4" fmla="*/ 1552274 w 1552735"/>
              <a:gd name="connsiteY4" fmla="*/ 2977797 h 3687425"/>
              <a:gd name="connsiteX5" fmla="*/ 933149 w 1552735"/>
              <a:gd name="connsiteY5" fmla="*/ 2353910 h 3687425"/>
              <a:gd name="connsiteX6" fmla="*/ 633111 w 1552735"/>
              <a:gd name="connsiteY6" fmla="*/ 2901597 h 3687425"/>
              <a:gd name="connsiteX0" fmla="*/ 31033 w 1526919"/>
              <a:gd name="connsiteY0" fmla="*/ 0 h 3481396"/>
              <a:gd name="connsiteX1" fmla="*/ 116758 w 1526919"/>
              <a:gd name="connsiteY1" fmla="*/ 657225 h 3481396"/>
              <a:gd name="connsiteX2" fmla="*/ 35795 w 1526919"/>
              <a:gd name="connsiteY2" fmla="*/ 2781300 h 3481396"/>
              <a:gd name="connsiteX3" fmla="*/ 802558 w 1526919"/>
              <a:gd name="connsiteY3" fmla="*/ 3481388 h 3481396"/>
              <a:gd name="connsiteX4" fmla="*/ 1526458 w 1526919"/>
              <a:gd name="connsiteY4" fmla="*/ 2771775 h 3481396"/>
              <a:gd name="connsiteX5" fmla="*/ 907333 w 1526919"/>
              <a:gd name="connsiteY5" fmla="*/ 2147888 h 3481396"/>
              <a:gd name="connsiteX6" fmla="*/ 607295 w 1526919"/>
              <a:gd name="connsiteY6" fmla="*/ 2695575 h 3481396"/>
              <a:gd name="connsiteX0" fmla="*/ 1593133 w 1593133"/>
              <a:gd name="connsiteY0" fmla="*/ 420768 h 2978239"/>
              <a:gd name="connsiteX1" fmla="*/ 116758 w 1593133"/>
              <a:gd name="connsiteY1" fmla="*/ 154068 h 2978239"/>
              <a:gd name="connsiteX2" fmla="*/ 35795 w 1593133"/>
              <a:gd name="connsiteY2" fmla="*/ 2278143 h 2978239"/>
              <a:gd name="connsiteX3" fmla="*/ 802558 w 1593133"/>
              <a:gd name="connsiteY3" fmla="*/ 2978231 h 2978239"/>
              <a:gd name="connsiteX4" fmla="*/ 1526458 w 1593133"/>
              <a:gd name="connsiteY4" fmla="*/ 2268618 h 2978239"/>
              <a:gd name="connsiteX5" fmla="*/ 907333 w 1593133"/>
              <a:gd name="connsiteY5" fmla="*/ 1644731 h 2978239"/>
              <a:gd name="connsiteX6" fmla="*/ 607295 w 1593133"/>
              <a:gd name="connsiteY6" fmla="*/ 2192418 h 2978239"/>
              <a:gd name="connsiteX0" fmla="*/ 1617228 w 1617228"/>
              <a:gd name="connsiteY0" fmla="*/ 1000724 h 3558201"/>
              <a:gd name="connsiteX1" fmla="*/ 50366 w 1617228"/>
              <a:gd name="connsiteY1" fmla="*/ 95849 h 3558201"/>
              <a:gd name="connsiteX2" fmla="*/ 59890 w 1617228"/>
              <a:gd name="connsiteY2" fmla="*/ 2858099 h 3558201"/>
              <a:gd name="connsiteX3" fmla="*/ 826653 w 1617228"/>
              <a:gd name="connsiteY3" fmla="*/ 3558187 h 3558201"/>
              <a:gd name="connsiteX4" fmla="*/ 1550553 w 1617228"/>
              <a:gd name="connsiteY4" fmla="*/ 2848574 h 3558201"/>
              <a:gd name="connsiteX5" fmla="*/ 931428 w 1617228"/>
              <a:gd name="connsiteY5" fmla="*/ 2224687 h 3558201"/>
              <a:gd name="connsiteX6" fmla="*/ 631390 w 1617228"/>
              <a:gd name="connsiteY6" fmla="*/ 2772374 h 3558201"/>
              <a:gd name="connsiteX0" fmla="*/ 2407803 w 2407803"/>
              <a:gd name="connsiteY0" fmla="*/ 1547944 h 3533921"/>
              <a:gd name="connsiteX1" fmla="*/ 50366 w 2407803"/>
              <a:gd name="connsiteY1" fmla="*/ 71569 h 3533921"/>
              <a:gd name="connsiteX2" fmla="*/ 59890 w 2407803"/>
              <a:gd name="connsiteY2" fmla="*/ 2833819 h 3533921"/>
              <a:gd name="connsiteX3" fmla="*/ 826653 w 2407803"/>
              <a:gd name="connsiteY3" fmla="*/ 3533907 h 3533921"/>
              <a:gd name="connsiteX4" fmla="*/ 1550553 w 2407803"/>
              <a:gd name="connsiteY4" fmla="*/ 2824294 h 3533921"/>
              <a:gd name="connsiteX5" fmla="*/ 931428 w 2407803"/>
              <a:gd name="connsiteY5" fmla="*/ 2200407 h 3533921"/>
              <a:gd name="connsiteX6" fmla="*/ 631390 w 2407803"/>
              <a:gd name="connsiteY6" fmla="*/ 2748094 h 3533921"/>
              <a:gd name="connsiteX0" fmla="*/ 2548502 w 2603873"/>
              <a:gd name="connsiteY0" fmla="*/ 1504615 h 3490592"/>
              <a:gd name="connsiteX1" fmla="*/ 2381814 w 2603873"/>
              <a:gd name="connsiteY1" fmla="*/ 1366503 h 3490592"/>
              <a:gd name="connsiteX2" fmla="*/ 191065 w 2603873"/>
              <a:gd name="connsiteY2" fmla="*/ 28240 h 3490592"/>
              <a:gd name="connsiteX3" fmla="*/ 200589 w 2603873"/>
              <a:gd name="connsiteY3" fmla="*/ 2790490 h 3490592"/>
              <a:gd name="connsiteX4" fmla="*/ 967352 w 2603873"/>
              <a:gd name="connsiteY4" fmla="*/ 3490578 h 3490592"/>
              <a:gd name="connsiteX5" fmla="*/ 1691252 w 2603873"/>
              <a:gd name="connsiteY5" fmla="*/ 2780965 h 3490592"/>
              <a:gd name="connsiteX6" fmla="*/ 1072127 w 2603873"/>
              <a:gd name="connsiteY6" fmla="*/ 2157078 h 3490592"/>
              <a:gd name="connsiteX7" fmla="*/ 772089 w 2603873"/>
              <a:gd name="connsiteY7" fmla="*/ 2704765 h 3490592"/>
              <a:gd name="connsiteX0" fmla="*/ 2791389 w 2791389"/>
              <a:gd name="connsiteY0" fmla="*/ 2461877 h 3490592"/>
              <a:gd name="connsiteX1" fmla="*/ 2381814 w 2791389"/>
              <a:gd name="connsiteY1" fmla="*/ 1366503 h 3490592"/>
              <a:gd name="connsiteX2" fmla="*/ 191065 w 2791389"/>
              <a:gd name="connsiteY2" fmla="*/ 28240 h 3490592"/>
              <a:gd name="connsiteX3" fmla="*/ 200589 w 2791389"/>
              <a:gd name="connsiteY3" fmla="*/ 2790490 h 3490592"/>
              <a:gd name="connsiteX4" fmla="*/ 967352 w 2791389"/>
              <a:gd name="connsiteY4" fmla="*/ 3490578 h 3490592"/>
              <a:gd name="connsiteX5" fmla="*/ 1691252 w 2791389"/>
              <a:gd name="connsiteY5" fmla="*/ 2780965 h 3490592"/>
              <a:gd name="connsiteX6" fmla="*/ 1072127 w 2791389"/>
              <a:gd name="connsiteY6" fmla="*/ 2157078 h 3490592"/>
              <a:gd name="connsiteX7" fmla="*/ 772089 w 2791389"/>
              <a:gd name="connsiteY7" fmla="*/ 2704765 h 3490592"/>
              <a:gd name="connsiteX0" fmla="*/ 2791389 w 2806038"/>
              <a:gd name="connsiteY0" fmla="*/ 2459577 h 3488292"/>
              <a:gd name="connsiteX1" fmla="*/ 2543739 w 2806038"/>
              <a:gd name="connsiteY1" fmla="*/ 1497553 h 3488292"/>
              <a:gd name="connsiteX2" fmla="*/ 191065 w 2806038"/>
              <a:gd name="connsiteY2" fmla="*/ 25940 h 3488292"/>
              <a:gd name="connsiteX3" fmla="*/ 200589 w 2806038"/>
              <a:gd name="connsiteY3" fmla="*/ 2788190 h 3488292"/>
              <a:gd name="connsiteX4" fmla="*/ 967352 w 2806038"/>
              <a:gd name="connsiteY4" fmla="*/ 3488278 h 3488292"/>
              <a:gd name="connsiteX5" fmla="*/ 1691252 w 2806038"/>
              <a:gd name="connsiteY5" fmla="*/ 2778665 h 3488292"/>
              <a:gd name="connsiteX6" fmla="*/ 1072127 w 2806038"/>
              <a:gd name="connsiteY6" fmla="*/ 2154778 h 3488292"/>
              <a:gd name="connsiteX7" fmla="*/ 772089 w 2806038"/>
              <a:gd name="connsiteY7" fmla="*/ 2702465 h 3488292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1072127 w 2806038"/>
              <a:gd name="connsiteY6" fmla="*/ 2154778 h 3490688"/>
              <a:gd name="connsiteX7" fmla="*/ 772089 w 2806038"/>
              <a:gd name="connsiteY7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818452 w 2833101"/>
              <a:gd name="connsiteY0" fmla="*/ 2459577 h 2953391"/>
              <a:gd name="connsiteX1" fmla="*/ 2570802 w 2833101"/>
              <a:gd name="connsiteY1" fmla="*/ 1497553 h 2953391"/>
              <a:gd name="connsiteX2" fmla="*/ 218128 w 2833101"/>
              <a:gd name="connsiteY2" fmla="*/ 25940 h 2953391"/>
              <a:gd name="connsiteX3" fmla="*/ 227652 w 2833101"/>
              <a:gd name="connsiteY3" fmla="*/ 2788190 h 2953391"/>
              <a:gd name="connsiteX4" fmla="*/ 1537340 w 2833101"/>
              <a:gd name="connsiteY4" fmla="*/ 2645315 h 2953391"/>
              <a:gd name="connsiteX5" fmla="*/ 799152 w 2833101"/>
              <a:gd name="connsiteY5" fmla="*/ 2702465 h 2953391"/>
              <a:gd name="connsiteX0" fmla="*/ 2818452 w 2833101"/>
              <a:gd name="connsiteY0" fmla="*/ 2459577 h 2967517"/>
              <a:gd name="connsiteX1" fmla="*/ 2570802 w 2833101"/>
              <a:gd name="connsiteY1" fmla="*/ 1497553 h 2967517"/>
              <a:gd name="connsiteX2" fmla="*/ 218128 w 2833101"/>
              <a:gd name="connsiteY2" fmla="*/ 25940 h 2967517"/>
              <a:gd name="connsiteX3" fmla="*/ 227652 w 2833101"/>
              <a:gd name="connsiteY3" fmla="*/ 2788190 h 2967517"/>
              <a:gd name="connsiteX4" fmla="*/ 1537340 w 2833101"/>
              <a:gd name="connsiteY4" fmla="*/ 2645315 h 2967517"/>
              <a:gd name="connsiteX5" fmla="*/ 799152 w 2833101"/>
              <a:gd name="connsiteY5" fmla="*/ 2702465 h 2967517"/>
              <a:gd name="connsiteX0" fmla="*/ 2818452 w 2833101"/>
              <a:gd name="connsiteY0" fmla="*/ 2459577 h 3253873"/>
              <a:gd name="connsiteX1" fmla="*/ 2570802 w 2833101"/>
              <a:gd name="connsiteY1" fmla="*/ 1497553 h 3253873"/>
              <a:gd name="connsiteX2" fmla="*/ 218128 w 2833101"/>
              <a:gd name="connsiteY2" fmla="*/ 25940 h 3253873"/>
              <a:gd name="connsiteX3" fmla="*/ 227652 w 2833101"/>
              <a:gd name="connsiteY3" fmla="*/ 2788190 h 3253873"/>
              <a:gd name="connsiteX4" fmla="*/ 1537340 w 2833101"/>
              <a:gd name="connsiteY4" fmla="*/ 2645315 h 3253873"/>
              <a:gd name="connsiteX5" fmla="*/ 799152 w 2833101"/>
              <a:gd name="connsiteY5" fmla="*/ 2702465 h 3253873"/>
              <a:gd name="connsiteX0" fmla="*/ 2818452 w 2833101"/>
              <a:gd name="connsiteY0" fmla="*/ 2459577 h 3253873"/>
              <a:gd name="connsiteX1" fmla="*/ 2570802 w 2833101"/>
              <a:gd name="connsiteY1" fmla="*/ 1497553 h 3253873"/>
              <a:gd name="connsiteX2" fmla="*/ 218128 w 2833101"/>
              <a:gd name="connsiteY2" fmla="*/ 25940 h 3253873"/>
              <a:gd name="connsiteX3" fmla="*/ 227652 w 2833101"/>
              <a:gd name="connsiteY3" fmla="*/ 2788190 h 3253873"/>
              <a:gd name="connsiteX4" fmla="*/ 1537340 w 2833101"/>
              <a:gd name="connsiteY4" fmla="*/ 2645315 h 3253873"/>
              <a:gd name="connsiteX5" fmla="*/ 799152 w 2833101"/>
              <a:gd name="connsiteY5" fmla="*/ 2702465 h 3253873"/>
              <a:gd name="connsiteX0" fmla="*/ 2761697 w 2776346"/>
              <a:gd name="connsiteY0" fmla="*/ 2459577 h 3356665"/>
              <a:gd name="connsiteX1" fmla="*/ 2514047 w 2776346"/>
              <a:gd name="connsiteY1" fmla="*/ 1497553 h 3356665"/>
              <a:gd name="connsiteX2" fmla="*/ 161373 w 2776346"/>
              <a:gd name="connsiteY2" fmla="*/ 25940 h 3356665"/>
              <a:gd name="connsiteX3" fmla="*/ 170897 w 2776346"/>
              <a:gd name="connsiteY3" fmla="*/ 2788190 h 3356665"/>
              <a:gd name="connsiteX4" fmla="*/ 1480585 w 2776346"/>
              <a:gd name="connsiteY4" fmla="*/ 2645315 h 3356665"/>
              <a:gd name="connsiteX5" fmla="*/ 742397 w 2776346"/>
              <a:gd name="connsiteY5" fmla="*/ 2702465 h 3356665"/>
              <a:gd name="connsiteX0" fmla="*/ 2761697 w 2776346"/>
              <a:gd name="connsiteY0" fmla="*/ 2459577 h 3356665"/>
              <a:gd name="connsiteX1" fmla="*/ 2514047 w 2776346"/>
              <a:gd name="connsiteY1" fmla="*/ 1497553 h 3356665"/>
              <a:gd name="connsiteX2" fmla="*/ 161373 w 2776346"/>
              <a:gd name="connsiteY2" fmla="*/ 25940 h 3356665"/>
              <a:gd name="connsiteX3" fmla="*/ 170897 w 2776346"/>
              <a:gd name="connsiteY3" fmla="*/ 2788190 h 3356665"/>
              <a:gd name="connsiteX4" fmla="*/ 1480585 w 2776346"/>
              <a:gd name="connsiteY4" fmla="*/ 2645315 h 3356665"/>
              <a:gd name="connsiteX5" fmla="*/ 742397 w 2776346"/>
              <a:gd name="connsiteY5" fmla="*/ 2702465 h 3356665"/>
              <a:gd name="connsiteX0" fmla="*/ 2611430 w 2626079"/>
              <a:gd name="connsiteY0" fmla="*/ 2459577 h 3356665"/>
              <a:gd name="connsiteX1" fmla="*/ 2363780 w 2626079"/>
              <a:gd name="connsiteY1" fmla="*/ 1497553 h 3356665"/>
              <a:gd name="connsiteX2" fmla="*/ 11106 w 2626079"/>
              <a:gd name="connsiteY2" fmla="*/ 25940 h 3356665"/>
              <a:gd name="connsiteX3" fmla="*/ 20630 w 2626079"/>
              <a:gd name="connsiteY3" fmla="*/ 2788190 h 3356665"/>
              <a:gd name="connsiteX4" fmla="*/ 1330318 w 2626079"/>
              <a:gd name="connsiteY4" fmla="*/ 2645315 h 3356665"/>
              <a:gd name="connsiteX5" fmla="*/ 592130 w 2626079"/>
              <a:gd name="connsiteY5" fmla="*/ 2702465 h 3356665"/>
              <a:gd name="connsiteX0" fmla="*/ 2611430 w 2626079"/>
              <a:gd name="connsiteY0" fmla="*/ 2433637 h 3330725"/>
              <a:gd name="connsiteX1" fmla="*/ 2363780 w 2626079"/>
              <a:gd name="connsiteY1" fmla="*/ 1471613 h 3330725"/>
              <a:gd name="connsiteX2" fmla="*/ 11106 w 2626079"/>
              <a:gd name="connsiteY2" fmla="*/ 0 h 3330725"/>
              <a:gd name="connsiteX3" fmla="*/ 20630 w 2626079"/>
              <a:gd name="connsiteY3" fmla="*/ 2762250 h 3330725"/>
              <a:gd name="connsiteX4" fmla="*/ 1330318 w 2626079"/>
              <a:gd name="connsiteY4" fmla="*/ 2619375 h 3330725"/>
              <a:gd name="connsiteX5" fmla="*/ 592130 w 2626079"/>
              <a:gd name="connsiteY5" fmla="*/ 2676525 h 3330725"/>
              <a:gd name="connsiteX0" fmla="*/ 2611430 w 2626079"/>
              <a:gd name="connsiteY0" fmla="*/ 2433637 h 3330725"/>
              <a:gd name="connsiteX1" fmla="*/ 2363780 w 2626079"/>
              <a:gd name="connsiteY1" fmla="*/ 1471613 h 3330725"/>
              <a:gd name="connsiteX2" fmla="*/ 11106 w 2626079"/>
              <a:gd name="connsiteY2" fmla="*/ 0 h 3330725"/>
              <a:gd name="connsiteX3" fmla="*/ 20630 w 2626079"/>
              <a:gd name="connsiteY3" fmla="*/ 2762250 h 3330725"/>
              <a:gd name="connsiteX4" fmla="*/ 1330318 w 2626079"/>
              <a:gd name="connsiteY4" fmla="*/ 2619375 h 3330725"/>
              <a:gd name="connsiteX5" fmla="*/ 592130 w 2626079"/>
              <a:gd name="connsiteY5" fmla="*/ 2676525 h 3330725"/>
              <a:gd name="connsiteX0" fmla="*/ 2611430 w 2739423"/>
              <a:gd name="connsiteY0" fmla="*/ 2433637 h 3330725"/>
              <a:gd name="connsiteX1" fmla="*/ 2363780 w 2739423"/>
              <a:gd name="connsiteY1" fmla="*/ 1471613 h 3330725"/>
              <a:gd name="connsiteX2" fmla="*/ 11106 w 2739423"/>
              <a:gd name="connsiteY2" fmla="*/ 0 h 3330725"/>
              <a:gd name="connsiteX3" fmla="*/ 20630 w 2739423"/>
              <a:gd name="connsiteY3" fmla="*/ 2762250 h 3330725"/>
              <a:gd name="connsiteX4" fmla="*/ 1330318 w 2739423"/>
              <a:gd name="connsiteY4" fmla="*/ 2619375 h 3330725"/>
              <a:gd name="connsiteX5" fmla="*/ 592130 w 2739423"/>
              <a:gd name="connsiteY5" fmla="*/ 2676525 h 3330725"/>
              <a:gd name="connsiteX0" fmla="*/ 1720843 w 2416899"/>
              <a:gd name="connsiteY0" fmla="*/ 2462212 h 3330725"/>
              <a:gd name="connsiteX1" fmla="*/ 2363780 w 2416899"/>
              <a:gd name="connsiteY1" fmla="*/ 1471613 h 3330725"/>
              <a:gd name="connsiteX2" fmla="*/ 11106 w 2416899"/>
              <a:gd name="connsiteY2" fmla="*/ 0 h 3330725"/>
              <a:gd name="connsiteX3" fmla="*/ 20630 w 2416899"/>
              <a:gd name="connsiteY3" fmla="*/ 2762250 h 3330725"/>
              <a:gd name="connsiteX4" fmla="*/ 1330318 w 2416899"/>
              <a:gd name="connsiteY4" fmla="*/ 2619375 h 3330725"/>
              <a:gd name="connsiteX5" fmla="*/ 592130 w 2416899"/>
              <a:gd name="connsiteY5" fmla="*/ 2676525 h 3330725"/>
              <a:gd name="connsiteX0" fmla="*/ 1720843 w 2450337"/>
              <a:gd name="connsiteY0" fmla="*/ 2462212 h 3330725"/>
              <a:gd name="connsiteX1" fmla="*/ 1920867 w 2450337"/>
              <a:gd name="connsiteY1" fmla="*/ 2309813 h 3330725"/>
              <a:gd name="connsiteX2" fmla="*/ 2363780 w 2450337"/>
              <a:gd name="connsiteY2" fmla="*/ 1471613 h 3330725"/>
              <a:gd name="connsiteX3" fmla="*/ 11106 w 2450337"/>
              <a:gd name="connsiteY3" fmla="*/ 0 h 3330725"/>
              <a:gd name="connsiteX4" fmla="*/ 20630 w 2450337"/>
              <a:gd name="connsiteY4" fmla="*/ 2762250 h 3330725"/>
              <a:gd name="connsiteX5" fmla="*/ 1330318 w 2450337"/>
              <a:gd name="connsiteY5" fmla="*/ 2619375 h 3330725"/>
              <a:gd name="connsiteX6" fmla="*/ 592130 w 2450337"/>
              <a:gd name="connsiteY6" fmla="*/ 2676525 h 3330725"/>
              <a:gd name="connsiteX0" fmla="*/ 2201855 w 2450337"/>
              <a:gd name="connsiteY0" fmla="*/ 1947862 h 3330725"/>
              <a:gd name="connsiteX1" fmla="*/ 1920867 w 2450337"/>
              <a:gd name="connsiteY1" fmla="*/ 2309813 h 3330725"/>
              <a:gd name="connsiteX2" fmla="*/ 2363780 w 2450337"/>
              <a:gd name="connsiteY2" fmla="*/ 1471613 h 3330725"/>
              <a:gd name="connsiteX3" fmla="*/ 11106 w 2450337"/>
              <a:gd name="connsiteY3" fmla="*/ 0 h 3330725"/>
              <a:gd name="connsiteX4" fmla="*/ 20630 w 2450337"/>
              <a:gd name="connsiteY4" fmla="*/ 2762250 h 3330725"/>
              <a:gd name="connsiteX5" fmla="*/ 1330318 w 2450337"/>
              <a:gd name="connsiteY5" fmla="*/ 2619375 h 3330725"/>
              <a:gd name="connsiteX6" fmla="*/ 592130 w 2450337"/>
              <a:gd name="connsiteY6" fmla="*/ 2676525 h 3330725"/>
              <a:gd name="connsiteX0" fmla="*/ 2201855 w 2420945"/>
              <a:gd name="connsiteY0" fmla="*/ 1947862 h 3330725"/>
              <a:gd name="connsiteX1" fmla="*/ 1697030 w 2420945"/>
              <a:gd name="connsiteY1" fmla="*/ 2419350 h 3330725"/>
              <a:gd name="connsiteX2" fmla="*/ 2363780 w 2420945"/>
              <a:gd name="connsiteY2" fmla="*/ 1471613 h 3330725"/>
              <a:gd name="connsiteX3" fmla="*/ 11106 w 2420945"/>
              <a:gd name="connsiteY3" fmla="*/ 0 h 3330725"/>
              <a:gd name="connsiteX4" fmla="*/ 20630 w 2420945"/>
              <a:gd name="connsiteY4" fmla="*/ 2762250 h 3330725"/>
              <a:gd name="connsiteX5" fmla="*/ 1330318 w 2420945"/>
              <a:gd name="connsiteY5" fmla="*/ 2619375 h 3330725"/>
              <a:gd name="connsiteX6" fmla="*/ 592130 w 2420945"/>
              <a:gd name="connsiteY6" fmla="*/ 2676525 h 3330725"/>
              <a:gd name="connsiteX0" fmla="*/ 2201855 w 2420945"/>
              <a:gd name="connsiteY0" fmla="*/ 1947862 h 3330725"/>
              <a:gd name="connsiteX1" fmla="*/ 1697030 w 2420945"/>
              <a:gd name="connsiteY1" fmla="*/ 2419350 h 3330725"/>
              <a:gd name="connsiteX2" fmla="*/ 2363780 w 2420945"/>
              <a:gd name="connsiteY2" fmla="*/ 1471613 h 3330725"/>
              <a:gd name="connsiteX3" fmla="*/ 11106 w 2420945"/>
              <a:gd name="connsiteY3" fmla="*/ 0 h 3330725"/>
              <a:gd name="connsiteX4" fmla="*/ 20630 w 2420945"/>
              <a:gd name="connsiteY4" fmla="*/ 2762250 h 3330725"/>
              <a:gd name="connsiteX5" fmla="*/ 1330318 w 2420945"/>
              <a:gd name="connsiteY5" fmla="*/ 2619375 h 3330725"/>
              <a:gd name="connsiteX6" fmla="*/ 592130 w 2420945"/>
              <a:gd name="connsiteY6" fmla="*/ 2676525 h 3330725"/>
              <a:gd name="connsiteX0" fmla="*/ 2201855 w 2420842"/>
              <a:gd name="connsiteY0" fmla="*/ 1947862 h 3330725"/>
              <a:gd name="connsiteX1" fmla="*/ 1697030 w 2420842"/>
              <a:gd name="connsiteY1" fmla="*/ 2419350 h 3330725"/>
              <a:gd name="connsiteX2" fmla="*/ 2363780 w 2420842"/>
              <a:gd name="connsiteY2" fmla="*/ 1471613 h 3330725"/>
              <a:gd name="connsiteX3" fmla="*/ 11106 w 2420842"/>
              <a:gd name="connsiteY3" fmla="*/ 0 h 3330725"/>
              <a:gd name="connsiteX4" fmla="*/ 20630 w 2420842"/>
              <a:gd name="connsiteY4" fmla="*/ 2762250 h 3330725"/>
              <a:gd name="connsiteX5" fmla="*/ 1330318 w 2420842"/>
              <a:gd name="connsiteY5" fmla="*/ 2619375 h 3330725"/>
              <a:gd name="connsiteX6" fmla="*/ 592130 w 2420842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21624"/>
              <a:gd name="connsiteY0" fmla="*/ 1947862 h 3330725"/>
              <a:gd name="connsiteX1" fmla="*/ 1697030 w 2421624"/>
              <a:gd name="connsiteY1" fmla="*/ 2419350 h 3330725"/>
              <a:gd name="connsiteX2" fmla="*/ 2368542 w 2421624"/>
              <a:gd name="connsiteY2" fmla="*/ 1543051 h 3330725"/>
              <a:gd name="connsiteX3" fmla="*/ 11106 w 2421624"/>
              <a:gd name="connsiteY3" fmla="*/ 0 h 3330725"/>
              <a:gd name="connsiteX4" fmla="*/ 20630 w 2421624"/>
              <a:gd name="connsiteY4" fmla="*/ 2762250 h 3330725"/>
              <a:gd name="connsiteX5" fmla="*/ 1330318 w 2421624"/>
              <a:gd name="connsiteY5" fmla="*/ 2619375 h 3330725"/>
              <a:gd name="connsiteX6" fmla="*/ 592130 w 2421624"/>
              <a:gd name="connsiteY6" fmla="*/ 2676525 h 3330725"/>
              <a:gd name="connsiteX0" fmla="*/ 2201855 w 2528343"/>
              <a:gd name="connsiteY0" fmla="*/ 1947862 h 3330725"/>
              <a:gd name="connsiteX1" fmla="*/ 1697030 w 2528343"/>
              <a:gd name="connsiteY1" fmla="*/ 2419350 h 3330725"/>
              <a:gd name="connsiteX2" fmla="*/ 2368542 w 2528343"/>
              <a:gd name="connsiteY2" fmla="*/ 1543051 h 3330725"/>
              <a:gd name="connsiteX3" fmla="*/ 11106 w 2528343"/>
              <a:gd name="connsiteY3" fmla="*/ 0 h 3330725"/>
              <a:gd name="connsiteX4" fmla="*/ 20630 w 2528343"/>
              <a:gd name="connsiteY4" fmla="*/ 2762250 h 3330725"/>
              <a:gd name="connsiteX5" fmla="*/ 1330318 w 2528343"/>
              <a:gd name="connsiteY5" fmla="*/ 2619375 h 3330725"/>
              <a:gd name="connsiteX6" fmla="*/ 592130 w 2528343"/>
              <a:gd name="connsiteY6" fmla="*/ 2676525 h 3330725"/>
              <a:gd name="connsiteX0" fmla="*/ 2201855 w 2528343"/>
              <a:gd name="connsiteY0" fmla="*/ 1947862 h 3330725"/>
              <a:gd name="connsiteX1" fmla="*/ 1697030 w 2528343"/>
              <a:gd name="connsiteY1" fmla="*/ 2419350 h 3330725"/>
              <a:gd name="connsiteX2" fmla="*/ 2368542 w 2528343"/>
              <a:gd name="connsiteY2" fmla="*/ 1543051 h 3330725"/>
              <a:gd name="connsiteX3" fmla="*/ 11106 w 2528343"/>
              <a:gd name="connsiteY3" fmla="*/ 0 h 3330725"/>
              <a:gd name="connsiteX4" fmla="*/ 20630 w 2528343"/>
              <a:gd name="connsiteY4" fmla="*/ 2762250 h 3330725"/>
              <a:gd name="connsiteX5" fmla="*/ 1330318 w 2528343"/>
              <a:gd name="connsiteY5" fmla="*/ 2619375 h 3330725"/>
              <a:gd name="connsiteX6" fmla="*/ 592130 w 2528343"/>
              <a:gd name="connsiteY6" fmla="*/ 2676525 h 3330725"/>
              <a:gd name="connsiteX0" fmla="*/ 2201855 w 2529128"/>
              <a:gd name="connsiteY0" fmla="*/ 1947862 h 3330725"/>
              <a:gd name="connsiteX1" fmla="*/ 1697030 w 2529128"/>
              <a:gd name="connsiteY1" fmla="*/ 2419350 h 3330725"/>
              <a:gd name="connsiteX2" fmla="*/ 2368542 w 2529128"/>
              <a:gd name="connsiteY2" fmla="*/ 1543051 h 3330725"/>
              <a:gd name="connsiteX3" fmla="*/ 11106 w 2529128"/>
              <a:gd name="connsiteY3" fmla="*/ 0 h 3330725"/>
              <a:gd name="connsiteX4" fmla="*/ 20630 w 2529128"/>
              <a:gd name="connsiteY4" fmla="*/ 2762250 h 3330725"/>
              <a:gd name="connsiteX5" fmla="*/ 1330318 w 2529128"/>
              <a:gd name="connsiteY5" fmla="*/ 2619375 h 3330725"/>
              <a:gd name="connsiteX6" fmla="*/ 592130 w 2529128"/>
              <a:gd name="connsiteY6" fmla="*/ 2676525 h 3330725"/>
              <a:gd name="connsiteX0" fmla="*/ 2201855 w 2562232"/>
              <a:gd name="connsiteY0" fmla="*/ 1947862 h 3330725"/>
              <a:gd name="connsiteX1" fmla="*/ 1697030 w 2562232"/>
              <a:gd name="connsiteY1" fmla="*/ 2419350 h 3330725"/>
              <a:gd name="connsiteX2" fmla="*/ 2368542 w 2562232"/>
              <a:gd name="connsiteY2" fmla="*/ 1543051 h 3330725"/>
              <a:gd name="connsiteX3" fmla="*/ 11106 w 2562232"/>
              <a:gd name="connsiteY3" fmla="*/ 0 h 3330725"/>
              <a:gd name="connsiteX4" fmla="*/ 20630 w 2562232"/>
              <a:gd name="connsiteY4" fmla="*/ 2762250 h 3330725"/>
              <a:gd name="connsiteX5" fmla="*/ 1330318 w 2562232"/>
              <a:gd name="connsiteY5" fmla="*/ 2619375 h 3330725"/>
              <a:gd name="connsiteX6" fmla="*/ 592130 w 2562232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7162 w 2557539"/>
              <a:gd name="connsiteY0" fmla="*/ 1947862 h 2917632"/>
              <a:gd name="connsiteX1" fmla="*/ 1692337 w 2557539"/>
              <a:gd name="connsiteY1" fmla="*/ 2419350 h 2917632"/>
              <a:gd name="connsiteX2" fmla="*/ 2363849 w 2557539"/>
              <a:gd name="connsiteY2" fmla="*/ 1543051 h 2917632"/>
              <a:gd name="connsiteX3" fmla="*/ 6413 w 2557539"/>
              <a:gd name="connsiteY3" fmla="*/ 0 h 2917632"/>
              <a:gd name="connsiteX4" fmla="*/ 2555 w 2557539"/>
              <a:gd name="connsiteY4" fmla="*/ 2592751 h 2917632"/>
              <a:gd name="connsiteX5" fmla="*/ 1325625 w 2557539"/>
              <a:gd name="connsiteY5" fmla="*/ 2619375 h 2917632"/>
              <a:gd name="connsiteX6" fmla="*/ 587437 w 2557539"/>
              <a:gd name="connsiteY6" fmla="*/ 2676525 h 2917632"/>
              <a:gd name="connsiteX0" fmla="*/ 2194683 w 2555060"/>
              <a:gd name="connsiteY0" fmla="*/ 1947862 h 2917664"/>
              <a:gd name="connsiteX1" fmla="*/ 1689858 w 2555060"/>
              <a:gd name="connsiteY1" fmla="*/ 2419350 h 2917664"/>
              <a:gd name="connsiteX2" fmla="*/ 2361370 w 2555060"/>
              <a:gd name="connsiteY2" fmla="*/ 1543051 h 2917664"/>
              <a:gd name="connsiteX3" fmla="*/ 3934 w 2555060"/>
              <a:gd name="connsiteY3" fmla="*/ 0 h 2917664"/>
              <a:gd name="connsiteX4" fmla="*/ 76 w 2555060"/>
              <a:gd name="connsiteY4" fmla="*/ 2592751 h 2917664"/>
              <a:gd name="connsiteX5" fmla="*/ 1323146 w 2555060"/>
              <a:gd name="connsiteY5" fmla="*/ 2619375 h 2917664"/>
              <a:gd name="connsiteX6" fmla="*/ 584958 w 2555060"/>
              <a:gd name="connsiteY6" fmla="*/ 2676525 h 2917664"/>
              <a:gd name="connsiteX0" fmla="*/ 2194683 w 2555060"/>
              <a:gd name="connsiteY0" fmla="*/ 1947862 h 2917701"/>
              <a:gd name="connsiteX1" fmla="*/ 1689858 w 2555060"/>
              <a:gd name="connsiteY1" fmla="*/ 2419350 h 2917701"/>
              <a:gd name="connsiteX2" fmla="*/ 2361370 w 2555060"/>
              <a:gd name="connsiteY2" fmla="*/ 1543051 h 2917701"/>
              <a:gd name="connsiteX3" fmla="*/ 3934 w 2555060"/>
              <a:gd name="connsiteY3" fmla="*/ 0 h 2917701"/>
              <a:gd name="connsiteX4" fmla="*/ 76 w 2555060"/>
              <a:gd name="connsiteY4" fmla="*/ 2592751 h 2917701"/>
              <a:gd name="connsiteX5" fmla="*/ 1323146 w 2555060"/>
              <a:gd name="connsiteY5" fmla="*/ 2619375 h 2917701"/>
              <a:gd name="connsiteX6" fmla="*/ 584958 w 2555060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278766"/>
              <a:gd name="connsiteY0" fmla="*/ 1947862 h 2917701"/>
              <a:gd name="connsiteX1" fmla="*/ 1685924 w 2278766"/>
              <a:gd name="connsiteY1" fmla="*/ 2419350 h 2917701"/>
              <a:gd name="connsiteX2" fmla="*/ 2093911 w 2278766"/>
              <a:gd name="connsiteY2" fmla="*/ 1358901 h 2917701"/>
              <a:gd name="connsiteX3" fmla="*/ 0 w 2278766"/>
              <a:gd name="connsiteY3" fmla="*/ 0 h 2917701"/>
              <a:gd name="connsiteX4" fmla="*/ 603 w 2278766"/>
              <a:gd name="connsiteY4" fmla="*/ 2592751 h 2917701"/>
              <a:gd name="connsiteX5" fmla="*/ 1319212 w 2278766"/>
              <a:gd name="connsiteY5" fmla="*/ 2619375 h 2917701"/>
              <a:gd name="connsiteX6" fmla="*/ 581024 w 2278766"/>
              <a:gd name="connsiteY6" fmla="*/ 2676525 h 2917701"/>
              <a:gd name="connsiteX0" fmla="*/ 2190749 w 2303219"/>
              <a:gd name="connsiteY0" fmla="*/ 1947862 h 2917701"/>
              <a:gd name="connsiteX1" fmla="*/ 1685924 w 2303219"/>
              <a:gd name="connsiteY1" fmla="*/ 2419350 h 2917701"/>
              <a:gd name="connsiteX2" fmla="*/ 2093911 w 2303219"/>
              <a:gd name="connsiteY2" fmla="*/ 1358901 h 2917701"/>
              <a:gd name="connsiteX3" fmla="*/ 0 w 2303219"/>
              <a:gd name="connsiteY3" fmla="*/ 0 h 2917701"/>
              <a:gd name="connsiteX4" fmla="*/ 603 w 2303219"/>
              <a:gd name="connsiteY4" fmla="*/ 2592751 h 2917701"/>
              <a:gd name="connsiteX5" fmla="*/ 1319212 w 2303219"/>
              <a:gd name="connsiteY5" fmla="*/ 2619375 h 2917701"/>
              <a:gd name="connsiteX6" fmla="*/ 581024 w 2303219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49376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3501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4450"/>
              <a:gd name="connsiteY0" fmla="*/ 1947862 h 2917701"/>
              <a:gd name="connsiteX1" fmla="*/ 1685924 w 2314450"/>
              <a:gd name="connsiteY1" fmla="*/ 2419350 h 2917701"/>
              <a:gd name="connsiteX2" fmla="*/ 2106611 w 2314450"/>
              <a:gd name="connsiteY2" fmla="*/ 1330326 h 2917701"/>
              <a:gd name="connsiteX3" fmla="*/ 0 w 2314450"/>
              <a:gd name="connsiteY3" fmla="*/ 0 h 2917701"/>
              <a:gd name="connsiteX4" fmla="*/ 603 w 2314450"/>
              <a:gd name="connsiteY4" fmla="*/ 2592751 h 2917701"/>
              <a:gd name="connsiteX5" fmla="*/ 1319212 w 2314450"/>
              <a:gd name="connsiteY5" fmla="*/ 2619375 h 2917701"/>
              <a:gd name="connsiteX6" fmla="*/ 581024 w 231445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0326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3501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4780"/>
              <a:gd name="connsiteY0" fmla="*/ 1947862 h 2917701"/>
              <a:gd name="connsiteX1" fmla="*/ 1685924 w 2314780"/>
              <a:gd name="connsiteY1" fmla="*/ 2419350 h 2917701"/>
              <a:gd name="connsiteX2" fmla="*/ 2103436 w 2314780"/>
              <a:gd name="connsiteY2" fmla="*/ 1333501 h 2917701"/>
              <a:gd name="connsiteX3" fmla="*/ 0 w 2314780"/>
              <a:gd name="connsiteY3" fmla="*/ 0 h 2917701"/>
              <a:gd name="connsiteX4" fmla="*/ 603 w 2314780"/>
              <a:gd name="connsiteY4" fmla="*/ 2592751 h 2917701"/>
              <a:gd name="connsiteX5" fmla="*/ 1319212 w 2314780"/>
              <a:gd name="connsiteY5" fmla="*/ 2619375 h 2917701"/>
              <a:gd name="connsiteX6" fmla="*/ 581024 w 2314780"/>
              <a:gd name="connsiteY6" fmla="*/ 2676525 h 2917701"/>
              <a:gd name="connsiteX0" fmla="*/ 2190749 w 2314780"/>
              <a:gd name="connsiteY0" fmla="*/ 1947862 h 2898204"/>
              <a:gd name="connsiteX1" fmla="*/ 1685924 w 2314780"/>
              <a:gd name="connsiteY1" fmla="*/ 2419350 h 2898204"/>
              <a:gd name="connsiteX2" fmla="*/ 2103436 w 2314780"/>
              <a:gd name="connsiteY2" fmla="*/ 1333501 h 2898204"/>
              <a:gd name="connsiteX3" fmla="*/ 0 w 2314780"/>
              <a:gd name="connsiteY3" fmla="*/ 0 h 2898204"/>
              <a:gd name="connsiteX4" fmla="*/ 3778 w 2314780"/>
              <a:gd name="connsiteY4" fmla="*/ 2567351 h 2898204"/>
              <a:gd name="connsiteX5" fmla="*/ 1319212 w 2314780"/>
              <a:gd name="connsiteY5" fmla="*/ 2619375 h 2898204"/>
              <a:gd name="connsiteX6" fmla="*/ 581024 w 2314780"/>
              <a:gd name="connsiteY6" fmla="*/ 2676525 h 2898204"/>
              <a:gd name="connsiteX0" fmla="*/ 2190749 w 2314780"/>
              <a:gd name="connsiteY0" fmla="*/ 1947862 h 2890950"/>
              <a:gd name="connsiteX1" fmla="*/ 1685924 w 2314780"/>
              <a:gd name="connsiteY1" fmla="*/ 2419350 h 2890950"/>
              <a:gd name="connsiteX2" fmla="*/ 2103436 w 2314780"/>
              <a:gd name="connsiteY2" fmla="*/ 1333501 h 2890950"/>
              <a:gd name="connsiteX3" fmla="*/ 0 w 2314780"/>
              <a:gd name="connsiteY3" fmla="*/ 0 h 2890950"/>
              <a:gd name="connsiteX4" fmla="*/ 3778 w 2314780"/>
              <a:gd name="connsiteY4" fmla="*/ 2557826 h 2890950"/>
              <a:gd name="connsiteX5" fmla="*/ 1319212 w 2314780"/>
              <a:gd name="connsiteY5" fmla="*/ 2619375 h 2890950"/>
              <a:gd name="connsiteX6" fmla="*/ 581024 w 2314780"/>
              <a:gd name="connsiteY6" fmla="*/ 2676525 h 2890950"/>
              <a:gd name="connsiteX0" fmla="*/ 2190749 w 2314780"/>
              <a:gd name="connsiteY0" fmla="*/ 1947862 h 2874151"/>
              <a:gd name="connsiteX1" fmla="*/ 1685924 w 2314780"/>
              <a:gd name="connsiteY1" fmla="*/ 2419350 h 2874151"/>
              <a:gd name="connsiteX2" fmla="*/ 2103436 w 2314780"/>
              <a:gd name="connsiteY2" fmla="*/ 1333501 h 2874151"/>
              <a:gd name="connsiteX3" fmla="*/ 0 w 2314780"/>
              <a:gd name="connsiteY3" fmla="*/ 0 h 2874151"/>
              <a:gd name="connsiteX4" fmla="*/ 603 w 2314780"/>
              <a:gd name="connsiteY4" fmla="*/ 2535601 h 2874151"/>
              <a:gd name="connsiteX5" fmla="*/ 1319212 w 2314780"/>
              <a:gd name="connsiteY5" fmla="*/ 2619375 h 2874151"/>
              <a:gd name="connsiteX6" fmla="*/ 581024 w 2314780"/>
              <a:gd name="connsiteY6" fmla="*/ 2676525 h 2874151"/>
              <a:gd name="connsiteX0" fmla="*/ 2196613 w 2320644"/>
              <a:gd name="connsiteY0" fmla="*/ 1947862 h 2881329"/>
              <a:gd name="connsiteX1" fmla="*/ 1691788 w 2320644"/>
              <a:gd name="connsiteY1" fmla="*/ 2419350 h 2881329"/>
              <a:gd name="connsiteX2" fmla="*/ 2109300 w 2320644"/>
              <a:gd name="connsiteY2" fmla="*/ 1333501 h 2881329"/>
              <a:gd name="connsiteX3" fmla="*/ 5864 w 2320644"/>
              <a:gd name="connsiteY3" fmla="*/ 0 h 2881329"/>
              <a:gd name="connsiteX4" fmla="*/ 117 w 2320644"/>
              <a:gd name="connsiteY4" fmla="*/ 2545126 h 2881329"/>
              <a:gd name="connsiteX5" fmla="*/ 1325076 w 2320644"/>
              <a:gd name="connsiteY5" fmla="*/ 2619375 h 2881329"/>
              <a:gd name="connsiteX6" fmla="*/ 586888 w 2320644"/>
              <a:gd name="connsiteY6" fmla="*/ 2676525 h 2881329"/>
              <a:gd name="connsiteX0" fmla="*/ 2190749 w 2314780"/>
              <a:gd name="connsiteY0" fmla="*/ 1947862 h 2883728"/>
              <a:gd name="connsiteX1" fmla="*/ 1685924 w 2314780"/>
              <a:gd name="connsiteY1" fmla="*/ 2419350 h 2883728"/>
              <a:gd name="connsiteX2" fmla="*/ 2103436 w 2314780"/>
              <a:gd name="connsiteY2" fmla="*/ 1333501 h 2883728"/>
              <a:gd name="connsiteX3" fmla="*/ 0 w 2314780"/>
              <a:gd name="connsiteY3" fmla="*/ 0 h 2883728"/>
              <a:gd name="connsiteX4" fmla="*/ 603 w 2314780"/>
              <a:gd name="connsiteY4" fmla="*/ 2548301 h 2883728"/>
              <a:gd name="connsiteX5" fmla="*/ 1319212 w 2314780"/>
              <a:gd name="connsiteY5" fmla="*/ 2619375 h 2883728"/>
              <a:gd name="connsiteX6" fmla="*/ 581024 w 2314780"/>
              <a:gd name="connsiteY6" fmla="*/ 2676525 h 2883728"/>
              <a:gd name="connsiteX0" fmla="*/ 2191130 w 2315161"/>
              <a:gd name="connsiteY0" fmla="*/ 1947862 h 2883728"/>
              <a:gd name="connsiteX1" fmla="*/ 1686305 w 2315161"/>
              <a:gd name="connsiteY1" fmla="*/ 2419350 h 2883728"/>
              <a:gd name="connsiteX2" fmla="*/ 2103817 w 2315161"/>
              <a:gd name="connsiteY2" fmla="*/ 1333501 h 2883728"/>
              <a:gd name="connsiteX3" fmla="*/ 381 w 2315161"/>
              <a:gd name="connsiteY3" fmla="*/ 0 h 2883728"/>
              <a:gd name="connsiteX4" fmla="*/ 984 w 2315161"/>
              <a:gd name="connsiteY4" fmla="*/ 2548301 h 2883728"/>
              <a:gd name="connsiteX5" fmla="*/ 1319593 w 2315161"/>
              <a:gd name="connsiteY5" fmla="*/ 2619375 h 2883728"/>
              <a:gd name="connsiteX6" fmla="*/ 581405 w 2315161"/>
              <a:gd name="connsiteY6" fmla="*/ 2676525 h 2883728"/>
              <a:gd name="connsiteX0" fmla="*/ 2286489 w 2410520"/>
              <a:gd name="connsiteY0" fmla="*/ 1947862 h 2753591"/>
              <a:gd name="connsiteX1" fmla="*/ 1781664 w 2410520"/>
              <a:gd name="connsiteY1" fmla="*/ 2419350 h 2753591"/>
              <a:gd name="connsiteX2" fmla="*/ 2199176 w 2410520"/>
              <a:gd name="connsiteY2" fmla="*/ 1333501 h 2753591"/>
              <a:gd name="connsiteX3" fmla="*/ 95740 w 2410520"/>
              <a:gd name="connsiteY3" fmla="*/ 0 h 2753591"/>
              <a:gd name="connsiteX4" fmla="*/ 96343 w 2410520"/>
              <a:gd name="connsiteY4" fmla="*/ 2548301 h 2753591"/>
              <a:gd name="connsiteX5" fmla="*/ 1392727 w 2410520"/>
              <a:gd name="connsiteY5" fmla="*/ 2609850 h 2753591"/>
              <a:gd name="connsiteX6" fmla="*/ 676764 w 2410520"/>
              <a:gd name="connsiteY6" fmla="*/ 2676525 h 2753591"/>
              <a:gd name="connsiteX0" fmla="*/ 2285550 w 2409581"/>
              <a:gd name="connsiteY0" fmla="*/ 1947862 h 2751273"/>
              <a:gd name="connsiteX1" fmla="*/ 1780725 w 2409581"/>
              <a:gd name="connsiteY1" fmla="*/ 2419350 h 2751273"/>
              <a:gd name="connsiteX2" fmla="*/ 2198237 w 2409581"/>
              <a:gd name="connsiteY2" fmla="*/ 1333501 h 2751273"/>
              <a:gd name="connsiteX3" fmla="*/ 94801 w 2409581"/>
              <a:gd name="connsiteY3" fmla="*/ 0 h 2751273"/>
              <a:gd name="connsiteX4" fmla="*/ 95404 w 2409581"/>
              <a:gd name="connsiteY4" fmla="*/ 2548301 h 2751273"/>
              <a:gd name="connsiteX5" fmla="*/ 1379088 w 2409581"/>
              <a:gd name="connsiteY5" fmla="*/ 2603500 h 2751273"/>
              <a:gd name="connsiteX6" fmla="*/ 675825 w 2409581"/>
              <a:gd name="connsiteY6" fmla="*/ 2676525 h 2751273"/>
              <a:gd name="connsiteX0" fmla="*/ 2285784 w 2409815"/>
              <a:gd name="connsiteY0" fmla="*/ 1947862 h 2748987"/>
              <a:gd name="connsiteX1" fmla="*/ 1780959 w 2409815"/>
              <a:gd name="connsiteY1" fmla="*/ 2419350 h 2748987"/>
              <a:gd name="connsiteX2" fmla="*/ 2198471 w 2409815"/>
              <a:gd name="connsiteY2" fmla="*/ 1333501 h 2748987"/>
              <a:gd name="connsiteX3" fmla="*/ 95035 w 2409815"/>
              <a:gd name="connsiteY3" fmla="*/ 0 h 2748987"/>
              <a:gd name="connsiteX4" fmla="*/ 95638 w 2409815"/>
              <a:gd name="connsiteY4" fmla="*/ 2548301 h 2748987"/>
              <a:gd name="connsiteX5" fmla="*/ 1382497 w 2409815"/>
              <a:gd name="connsiteY5" fmla="*/ 2597150 h 2748987"/>
              <a:gd name="connsiteX6" fmla="*/ 676059 w 2409815"/>
              <a:gd name="connsiteY6" fmla="*/ 2676525 h 2748987"/>
              <a:gd name="connsiteX0" fmla="*/ 2286254 w 2410285"/>
              <a:gd name="connsiteY0" fmla="*/ 1947862 h 2748987"/>
              <a:gd name="connsiteX1" fmla="*/ 1781429 w 2410285"/>
              <a:gd name="connsiteY1" fmla="*/ 2419350 h 2748987"/>
              <a:gd name="connsiteX2" fmla="*/ 2198941 w 2410285"/>
              <a:gd name="connsiteY2" fmla="*/ 1333501 h 2748987"/>
              <a:gd name="connsiteX3" fmla="*/ 95505 w 2410285"/>
              <a:gd name="connsiteY3" fmla="*/ 0 h 2748987"/>
              <a:gd name="connsiteX4" fmla="*/ 96108 w 2410285"/>
              <a:gd name="connsiteY4" fmla="*/ 2548301 h 2748987"/>
              <a:gd name="connsiteX5" fmla="*/ 1389317 w 2410285"/>
              <a:gd name="connsiteY5" fmla="*/ 2597150 h 2748987"/>
              <a:gd name="connsiteX6" fmla="*/ 676529 w 2410285"/>
              <a:gd name="connsiteY6" fmla="*/ 2676525 h 2748987"/>
              <a:gd name="connsiteX0" fmla="*/ 2286254 w 2286254"/>
              <a:gd name="connsiteY0" fmla="*/ 1947862 h 2748987"/>
              <a:gd name="connsiteX1" fmla="*/ 1765554 w 2286254"/>
              <a:gd name="connsiteY1" fmla="*/ 2419350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56029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30629 w 2286254"/>
              <a:gd name="connsiteY1" fmla="*/ 242887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887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0840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0840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328941"/>
              <a:gd name="connsiteY0" fmla="*/ 1947862 h 2748987"/>
              <a:gd name="connsiteX1" fmla="*/ 1708404 w 2328941"/>
              <a:gd name="connsiteY1" fmla="*/ 2422525 h 2748987"/>
              <a:gd name="connsiteX2" fmla="*/ 2198941 w 2328941"/>
              <a:gd name="connsiteY2" fmla="*/ 1333501 h 2748987"/>
              <a:gd name="connsiteX3" fmla="*/ 95505 w 2328941"/>
              <a:gd name="connsiteY3" fmla="*/ 0 h 2748987"/>
              <a:gd name="connsiteX4" fmla="*/ 96108 w 2328941"/>
              <a:gd name="connsiteY4" fmla="*/ 2548301 h 2748987"/>
              <a:gd name="connsiteX5" fmla="*/ 1389317 w 2328941"/>
              <a:gd name="connsiteY5" fmla="*/ 2597150 h 2748987"/>
              <a:gd name="connsiteX6" fmla="*/ 676529 w 2328941"/>
              <a:gd name="connsiteY6" fmla="*/ 2676525 h 2748987"/>
              <a:gd name="connsiteX0" fmla="*/ 2286254 w 2310634"/>
              <a:gd name="connsiteY0" fmla="*/ 1947862 h 2748987"/>
              <a:gd name="connsiteX1" fmla="*/ 1708404 w 2310634"/>
              <a:gd name="connsiteY1" fmla="*/ 2422525 h 2748987"/>
              <a:gd name="connsiteX2" fmla="*/ 2205291 w 2310634"/>
              <a:gd name="connsiteY2" fmla="*/ 1327151 h 2748987"/>
              <a:gd name="connsiteX3" fmla="*/ 95505 w 2310634"/>
              <a:gd name="connsiteY3" fmla="*/ 0 h 2748987"/>
              <a:gd name="connsiteX4" fmla="*/ 96108 w 2310634"/>
              <a:gd name="connsiteY4" fmla="*/ 2548301 h 2748987"/>
              <a:gd name="connsiteX5" fmla="*/ 1389317 w 2310634"/>
              <a:gd name="connsiteY5" fmla="*/ 2597150 h 2748987"/>
              <a:gd name="connsiteX6" fmla="*/ 676529 w 2310634"/>
              <a:gd name="connsiteY6" fmla="*/ 2676525 h 2748987"/>
              <a:gd name="connsiteX0" fmla="*/ 2286254 w 2310634"/>
              <a:gd name="connsiteY0" fmla="*/ 1947862 h 2748987"/>
              <a:gd name="connsiteX1" fmla="*/ 1708404 w 2310634"/>
              <a:gd name="connsiteY1" fmla="*/ 2422525 h 2748987"/>
              <a:gd name="connsiteX2" fmla="*/ 2205291 w 2310634"/>
              <a:gd name="connsiteY2" fmla="*/ 1330326 h 2748987"/>
              <a:gd name="connsiteX3" fmla="*/ 95505 w 2310634"/>
              <a:gd name="connsiteY3" fmla="*/ 0 h 2748987"/>
              <a:gd name="connsiteX4" fmla="*/ 96108 w 2310634"/>
              <a:gd name="connsiteY4" fmla="*/ 2548301 h 2748987"/>
              <a:gd name="connsiteX5" fmla="*/ 1389317 w 2310634"/>
              <a:gd name="connsiteY5" fmla="*/ 2597150 h 2748987"/>
              <a:gd name="connsiteX6" fmla="*/ 676529 w 2310634"/>
              <a:gd name="connsiteY6" fmla="*/ 2676525 h 2748987"/>
              <a:gd name="connsiteX0" fmla="*/ 2190864 w 2215244"/>
              <a:gd name="connsiteY0" fmla="*/ 1947862 h 2771494"/>
              <a:gd name="connsiteX1" fmla="*/ 1613014 w 2215244"/>
              <a:gd name="connsiteY1" fmla="*/ 2422525 h 2771494"/>
              <a:gd name="connsiteX2" fmla="*/ 2109901 w 2215244"/>
              <a:gd name="connsiteY2" fmla="*/ 1330326 h 2771494"/>
              <a:gd name="connsiteX3" fmla="*/ 115 w 2215244"/>
              <a:gd name="connsiteY3" fmla="*/ 0 h 2771494"/>
              <a:gd name="connsiteX4" fmla="*/ 718 w 2215244"/>
              <a:gd name="connsiteY4" fmla="*/ 2548301 h 2771494"/>
              <a:gd name="connsiteX5" fmla="*/ 1293927 w 2215244"/>
              <a:gd name="connsiteY5" fmla="*/ 2597150 h 2771494"/>
              <a:gd name="connsiteX6" fmla="*/ 581139 w 2215244"/>
              <a:gd name="connsiteY6" fmla="*/ 2676525 h 2771494"/>
              <a:gd name="connsiteX0" fmla="*/ 2191657 w 2216037"/>
              <a:gd name="connsiteY0" fmla="*/ 1947862 h 3022481"/>
              <a:gd name="connsiteX1" fmla="*/ 1613807 w 2216037"/>
              <a:gd name="connsiteY1" fmla="*/ 2422525 h 3022481"/>
              <a:gd name="connsiteX2" fmla="*/ 2110694 w 2216037"/>
              <a:gd name="connsiteY2" fmla="*/ 1330326 h 3022481"/>
              <a:gd name="connsiteX3" fmla="*/ 908 w 2216037"/>
              <a:gd name="connsiteY3" fmla="*/ 0 h 3022481"/>
              <a:gd name="connsiteX4" fmla="*/ 1511 w 2216037"/>
              <a:gd name="connsiteY4" fmla="*/ 2548301 h 3022481"/>
              <a:gd name="connsiteX5" fmla="*/ 1294720 w 2216037"/>
              <a:gd name="connsiteY5" fmla="*/ 2597150 h 3022481"/>
              <a:gd name="connsiteX6" fmla="*/ 581932 w 2216037"/>
              <a:gd name="connsiteY6" fmla="*/ 2676525 h 3022481"/>
              <a:gd name="connsiteX0" fmla="*/ 1988457 w 2218869"/>
              <a:gd name="connsiteY0" fmla="*/ 1849437 h 3022481"/>
              <a:gd name="connsiteX1" fmla="*/ 1613807 w 2218869"/>
              <a:gd name="connsiteY1" fmla="*/ 2422525 h 3022481"/>
              <a:gd name="connsiteX2" fmla="*/ 2110694 w 2218869"/>
              <a:gd name="connsiteY2" fmla="*/ 1330326 h 3022481"/>
              <a:gd name="connsiteX3" fmla="*/ 908 w 2218869"/>
              <a:gd name="connsiteY3" fmla="*/ 0 h 3022481"/>
              <a:gd name="connsiteX4" fmla="*/ 1511 w 2218869"/>
              <a:gd name="connsiteY4" fmla="*/ 2548301 h 3022481"/>
              <a:gd name="connsiteX5" fmla="*/ 1294720 w 2218869"/>
              <a:gd name="connsiteY5" fmla="*/ 2597150 h 3022481"/>
              <a:gd name="connsiteX6" fmla="*/ 581932 w 2218869"/>
              <a:gd name="connsiteY6" fmla="*/ 2676525 h 3022481"/>
              <a:gd name="connsiteX0" fmla="*/ 2007507 w 2218597"/>
              <a:gd name="connsiteY0" fmla="*/ 1846262 h 3022481"/>
              <a:gd name="connsiteX1" fmla="*/ 1613807 w 2218597"/>
              <a:gd name="connsiteY1" fmla="*/ 2422525 h 3022481"/>
              <a:gd name="connsiteX2" fmla="*/ 2110694 w 2218597"/>
              <a:gd name="connsiteY2" fmla="*/ 1330326 h 3022481"/>
              <a:gd name="connsiteX3" fmla="*/ 908 w 2218597"/>
              <a:gd name="connsiteY3" fmla="*/ 0 h 3022481"/>
              <a:gd name="connsiteX4" fmla="*/ 1511 w 2218597"/>
              <a:gd name="connsiteY4" fmla="*/ 2548301 h 3022481"/>
              <a:gd name="connsiteX5" fmla="*/ 1294720 w 2218597"/>
              <a:gd name="connsiteY5" fmla="*/ 2597150 h 3022481"/>
              <a:gd name="connsiteX6" fmla="*/ 581932 w 2218597"/>
              <a:gd name="connsiteY6" fmla="*/ 2676525 h 3022481"/>
              <a:gd name="connsiteX0" fmla="*/ 2010682 w 2218552"/>
              <a:gd name="connsiteY0" fmla="*/ 1862137 h 3022481"/>
              <a:gd name="connsiteX1" fmla="*/ 1613807 w 2218552"/>
              <a:gd name="connsiteY1" fmla="*/ 2422525 h 3022481"/>
              <a:gd name="connsiteX2" fmla="*/ 2110694 w 2218552"/>
              <a:gd name="connsiteY2" fmla="*/ 1330326 h 3022481"/>
              <a:gd name="connsiteX3" fmla="*/ 908 w 2218552"/>
              <a:gd name="connsiteY3" fmla="*/ 0 h 3022481"/>
              <a:gd name="connsiteX4" fmla="*/ 1511 w 2218552"/>
              <a:gd name="connsiteY4" fmla="*/ 2548301 h 3022481"/>
              <a:gd name="connsiteX5" fmla="*/ 1294720 w 2218552"/>
              <a:gd name="connsiteY5" fmla="*/ 2597150 h 3022481"/>
              <a:gd name="connsiteX6" fmla="*/ 581932 w 2218552"/>
              <a:gd name="connsiteY6" fmla="*/ 2676525 h 3022481"/>
              <a:gd name="connsiteX0" fmla="*/ 2010682 w 2218552"/>
              <a:gd name="connsiteY0" fmla="*/ 1862137 h 3022481"/>
              <a:gd name="connsiteX1" fmla="*/ 1613807 w 2218552"/>
              <a:gd name="connsiteY1" fmla="*/ 2422525 h 3022481"/>
              <a:gd name="connsiteX2" fmla="*/ 2110694 w 2218552"/>
              <a:gd name="connsiteY2" fmla="*/ 1330326 h 3022481"/>
              <a:gd name="connsiteX3" fmla="*/ 908 w 2218552"/>
              <a:gd name="connsiteY3" fmla="*/ 0 h 3022481"/>
              <a:gd name="connsiteX4" fmla="*/ 1511 w 2218552"/>
              <a:gd name="connsiteY4" fmla="*/ 2548301 h 3022481"/>
              <a:gd name="connsiteX5" fmla="*/ 1294720 w 2218552"/>
              <a:gd name="connsiteY5" fmla="*/ 2597150 h 3022481"/>
              <a:gd name="connsiteX6" fmla="*/ 581932 w 2218552"/>
              <a:gd name="connsiteY6" fmla="*/ 2676525 h 3022481"/>
              <a:gd name="connsiteX0" fmla="*/ 2010682 w 2218552"/>
              <a:gd name="connsiteY0" fmla="*/ 1862137 h 3182443"/>
              <a:gd name="connsiteX1" fmla="*/ 1613807 w 2218552"/>
              <a:gd name="connsiteY1" fmla="*/ 2422525 h 3182443"/>
              <a:gd name="connsiteX2" fmla="*/ 2110694 w 2218552"/>
              <a:gd name="connsiteY2" fmla="*/ 1330326 h 3182443"/>
              <a:gd name="connsiteX3" fmla="*/ 908 w 2218552"/>
              <a:gd name="connsiteY3" fmla="*/ 0 h 3182443"/>
              <a:gd name="connsiteX4" fmla="*/ 1511 w 2218552"/>
              <a:gd name="connsiteY4" fmla="*/ 2548301 h 3182443"/>
              <a:gd name="connsiteX5" fmla="*/ 1294720 w 2218552"/>
              <a:gd name="connsiteY5" fmla="*/ 2597150 h 3182443"/>
              <a:gd name="connsiteX6" fmla="*/ 581932 w 2218552"/>
              <a:gd name="connsiteY6" fmla="*/ 2676525 h 3182443"/>
              <a:gd name="connsiteX0" fmla="*/ 2010682 w 2218552"/>
              <a:gd name="connsiteY0" fmla="*/ 1862137 h 3182444"/>
              <a:gd name="connsiteX1" fmla="*/ 1613807 w 2218552"/>
              <a:gd name="connsiteY1" fmla="*/ 2422525 h 3182444"/>
              <a:gd name="connsiteX2" fmla="*/ 2110694 w 2218552"/>
              <a:gd name="connsiteY2" fmla="*/ 1330326 h 3182444"/>
              <a:gd name="connsiteX3" fmla="*/ 908 w 2218552"/>
              <a:gd name="connsiteY3" fmla="*/ 0 h 3182444"/>
              <a:gd name="connsiteX4" fmla="*/ 1511 w 2218552"/>
              <a:gd name="connsiteY4" fmla="*/ 2548301 h 3182444"/>
              <a:gd name="connsiteX5" fmla="*/ 1294720 w 2218552"/>
              <a:gd name="connsiteY5" fmla="*/ 2597150 h 3182444"/>
              <a:gd name="connsiteX6" fmla="*/ 581932 w 2218552"/>
              <a:gd name="connsiteY6" fmla="*/ 2676525 h 3182444"/>
              <a:gd name="connsiteX0" fmla="*/ 2010682 w 2218552"/>
              <a:gd name="connsiteY0" fmla="*/ 1862137 h 3225035"/>
              <a:gd name="connsiteX1" fmla="*/ 1613807 w 2218552"/>
              <a:gd name="connsiteY1" fmla="*/ 2422525 h 3225035"/>
              <a:gd name="connsiteX2" fmla="*/ 2110694 w 2218552"/>
              <a:gd name="connsiteY2" fmla="*/ 1330326 h 3225035"/>
              <a:gd name="connsiteX3" fmla="*/ 908 w 2218552"/>
              <a:gd name="connsiteY3" fmla="*/ 0 h 3225035"/>
              <a:gd name="connsiteX4" fmla="*/ 1511 w 2218552"/>
              <a:gd name="connsiteY4" fmla="*/ 2548301 h 3225035"/>
              <a:gd name="connsiteX5" fmla="*/ 1294720 w 2218552"/>
              <a:gd name="connsiteY5" fmla="*/ 2597150 h 3225035"/>
              <a:gd name="connsiteX6" fmla="*/ 581932 w 2218552"/>
              <a:gd name="connsiteY6" fmla="*/ 2676525 h 3225035"/>
              <a:gd name="connsiteX0" fmla="*/ 2009898 w 2217768"/>
              <a:gd name="connsiteY0" fmla="*/ 1862137 h 3169739"/>
              <a:gd name="connsiteX1" fmla="*/ 1613023 w 2217768"/>
              <a:gd name="connsiteY1" fmla="*/ 2422525 h 3169739"/>
              <a:gd name="connsiteX2" fmla="*/ 2109910 w 2217768"/>
              <a:gd name="connsiteY2" fmla="*/ 1330326 h 3169739"/>
              <a:gd name="connsiteX3" fmla="*/ 124 w 2217768"/>
              <a:gd name="connsiteY3" fmla="*/ 0 h 3169739"/>
              <a:gd name="connsiteX4" fmla="*/ 727 w 2217768"/>
              <a:gd name="connsiteY4" fmla="*/ 2548301 h 3169739"/>
              <a:gd name="connsiteX5" fmla="*/ 1293936 w 2217768"/>
              <a:gd name="connsiteY5" fmla="*/ 2597150 h 3169739"/>
              <a:gd name="connsiteX6" fmla="*/ 581148 w 2217768"/>
              <a:gd name="connsiteY6" fmla="*/ 2676525 h 3169739"/>
              <a:gd name="connsiteX0" fmla="*/ 2009898 w 2217768"/>
              <a:gd name="connsiteY0" fmla="*/ 1862137 h 3192162"/>
              <a:gd name="connsiteX1" fmla="*/ 1613023 w 2217768"/>
              <a:gd name="connsiteY1" fmla="*/ 2422525 h 3192162"/>
              <a:gd name="connsiteX2" fmla="*/ 2109910 w 2217768"/>
              <a:gd name="connsiteY2" fmla="*/ 1330326 h 3192162"/>
              <a:gd name="connsiteX3" fmla="*/ 124 w 2217768"/>
              <a:gd name="connsiteY3" fmla="*/ 0 h 3192162"/>
              <a:gd name="connsiteX4" fmla="*/ 727 w 2217768"/>
              <a:gd name="connsiteY4" fmla="*/ 2548301 h 3192162"/>
              <a:gd name="connsiteX5" fmla="*/ 1293936 w 2217768"/>
              <a:gd name="connsiteY5" fmla="*/ 2597150 h 3192162"/>
              <a:gd name="connsiteX6" fmla="*/ 581148 w 2217768"/>
              <a:gd name="connsiteY6" fmla="*/ 2676525 h 3192162"/>
              <a:gd name="connsiteX0" fmla="*/ 2009898 w 2217768"/>
              <a:gd name="connsiteY0" fmla="*/ 1862137 h 3180914"/>
              <a:gd name="connsiteX1" fmla="*/ 1613023 w 2217768"/>
              <a:gd name="connsiteY1" fmla="*/ 2422525 h 3180914"/>
              <a:gd name="connsiteX2" fmla="*/ 2109910 w 2217768"/>
              <a:gd name="connsiteY2" fmla="*/ 1330326 h 3180914"/>
              <a:gd name="connsiteX3" fmla="*/ 124 w 2217768"/>
              <a:gd name="connsiteY3" fmla="*/ 0 h 3180914"/>
              <a:gd name="connsiteX4" fmla="*/ 727 w 2217768"/>
              <a:gd name="connsiteY4" fmla="*/ 2548301 h 3180914"/>
              <a:gd name="connsiteX5" fmla="*/ 1293936 w 2217768"/>
              <a:gd name="connsiteY5" fmla="*/ 2597150 h 3180914"/>
              <a:gd name="connsiteX6" fmla="*/ 581148 w 2217768"/>
              <a:gd name="connsiteY6" fmla="*/ 2676525 h 3180914"/>
              <a:gd name="connsiteX0" fmla="*/ 2009898 w 2217768"/>
              <a:gd name="connsiteY0" fmla="*/ 1862137 h 3188855"/>
              <a:gd name="connsiteX1" fmla="*/ 1613023 w 2217768"/>
              <a:gd name="connsiteY1" fmla="*/ 2422525 h 3188855"/>
              <a:gd name="connsiteX2" fmla="*/ 2109910 w 2217768"/>
              <a:gd name="connsiteY2" fmla="*/ 1330326 h 3188855"/>
              <a:gd name="connsiteX3" fmla="*/ 124 w 2217768"/>
              <a:gd name="connsiteY3" fmla="*/ 0 h 3188855"/>
              <a:gd name="connsiteX4" fmla="*/ 727 w 2217768"/>
              <a:gd name="connsiteY4" fmla="*/ 2548301 h 3188855"/>
              <a:gd name="connsiteX5" fmla="*/ 1293936 w 2217768"/>
              <a:gd name="connsiteY5" fmla="*/ 2597150 h 3188855"/>
              <a:gd name="connsiteX6" fmla="*/ 581148 w 2217768"/>
              <a:gd name="connsiteY6" fmla="*/ 2676525 h 3188855"/>
              <a:gd name="connsiteX0" fmla="*/ 2009898 w 2217768"/>
              <a:gd name="connsiteY0" fmla="*/ 1862137 h 3198010"/>
              <a:gd name="connsiteX1" fmla="*/ 1613023 w 2217768"/>
              <a:gd name="connsiteY1" fmla="*/ 2422525 h 3198010"/>
              <a:gd name="connsiteX2" fmla="*/ 2109910 w 2217768"/>
              <a:gd name="connsiteY2" fmla="*/ 1330326 h 3198010"/>
              <a:gd name="connsiteX3" fmla="*/ 124 w 2217768"/>
              <a:gd name="connsiteY3" fmla="*/ 0 h 3198010"/>
              <a:gd name="connsiteX4" fmla="*/ 727 w 2217768"/>
              <a:gd name="connsiteY4" fmla="*/ 2548301 h 3198010"/>
              <a:gd name="connsiteX5" fmla="*/ 1293936 w 2217768"/>
              <a:gd name="connsiteY5" fmla="*/ 2597150 h 3198010"/>
              <a:gd name="connsiteX6" fmla="*/ 581148 w 2217768"/>
              <a:gd name="connsiteY6" fmla="*/ 2676525 h 3198010"/>
              <a:gd name="connsiteX0" fmla="*/ 2009898 w 2217768"/>
              <a:gd name="connsiteY0" fmla="*/ 1862137 h 3207246"/>
              <a:gd name="connsiteX1" fmla="*/ 1613023 w 2217768"/>
              <a:gd name="connsiteY1" fmla="*/ 2422525 h 3207246"/>
              <a:gd name="connsiteX2" fmla="*/ 2109910 w 2217768"/>
              <a:gd name="connsiteY2" fmla="*/ 1330326 h 3207246"/>
              <a:gd name="connsiteX3" fmla="*/ 124 w 2217768"/>
              <a:gd name="connsiteY3" fmla="*/ 0 h 3207246"/>
              <a:gd name="connsiteX4" fmla="*/ 727 w 2217768"/>
              <a:gd name="connsiteY4" fmla="*/ 2548301 h 3207246"/>
              <a:gd name="connsiteX5" fmla="*/ 1293936 w 2217768"/>
              <a:gd name="connsiteY5" fmla="*/ 2597150 h 3207246"/>
              <a:gd name="connsiteX6" fmla="*/ 581148 w 2217768"/>
              <a:gd name="connsiteY6" fmla="*/ 2676525 h 3207246"/>
              <a:gd name="connsiteX0" fmla="*/ 2009898 w 2217768"/>
              <a:gd name="connsiteY0" fmla="*/ 1862137 h 3207246"/>
              <a:gd name="connsiteX1" fmla="*/ 1613023 w 2217768"/>
              <a:gd name="connsiteY1" fmla="*/ 2422525 h 3207246"/>
              <a:gd name="connsiteX2" fmla="*/ 2109910 w 2217768"/>
              <a:gd name="connsiteY2" fmla="*/ 1330326 h 3207246"/>
              <a:gd name="connsiteX3" fmla="*/ 124 w 2217768"/>
              <a:gd name="connsiteY3" fmla="*/ 0 h 3207246"/>
              <a:gd name="connsiteX4" fmla="*/ 727 w 2217768"/>
              <a:gd name="connsiteY4" fmla="*/ 2548301 h 3207246"/>
              <a:gd name="connsiteX5" fmla="*/ 1293936 w 2217768"/>
              <a:gd name="connsiteY5" fmla="*/ 2597150 h 3207246"/>
              <a:gd name="connsiteX6" fmla="*/ 581148 w 2217768"/>
              <a:gd name="connsiteY6" fmla="*/ 2676525 h 3207246"/>
              <a:gd name="connsiteX0" fmla="*/ 2009897 w 2217767"/>
              <a:gd name="connsiteY0" fmla="*/ 1862137 h 3190264"/>
              <a:gd name="connsiteX1" fmla="*/ 1613022 w 2217767"/>
              <a:gd name="connsiteY1" fmla="*/ 2422525 h 3190264"/>
              <a:gd name="connsiteX2" fmla="*/ 2109909 w 2217767"/>
              <a:gd name="connsiteY2" fmla="*/ 1330326 h 3190264"/>
              <a:gd name="connsiteX3" fmla="*/ 123 w 2217767"/>
              <a:gd name="connsiteY3" fmla="*/ 0 h 3190264"/>
              <a:gd name="connsiteX4" fmla="*/ 726 w 2217767"/>
              <a:gd name="connsiteY4" fmla="*/ 2548301 h 3190264"/>
              <a:gd name="connsiteX5" fmla="*/ 1293935 w 2217767"/>
              <a:gd name="connsiteY5" fmla="*/ 2597150 h 3190264"/>
              <a:gd name="connsiteX6" fmla="*/ 581147 w 2217767"/>
              <a:gd name="connsiteY6" fmla="*/ 2676525 h 3190264"/>
              <a:gd name="connsiteX0" fmla="*/ 2009897 w 2217767"/>
              <a:gd name="connsiteY0" fmla="*/ 1862137 h 3196306"/>
              <a:gd name="connsiteX1" fmla="*/ 1613022 w 2217767"/>
              <a:gd name="connsiteY1" fmla="*/ 2422525 h 3196306"/>
              <a:gd name="connsiteX2" fmla="*/ 2109909 w 2217767"/>
              <a:gd name="connsiteY2" fmla="*/ 1330326 h 3196306"/>
              <a:gd name="connsiteX3" fmla="*/ 123 w 2217767"/>
              <a:gd name="connsiteY3" fmla="*/ 0 h 3196306"/>
              <a:gd name="connsiteX4" fmla="*/ 726 w 2217767"/>
              <a:gd name="connsiteY4" fmla="*/ 2548301 h 3196306"/>
              <a:gd name="connsiteX5" fmla="*/ 1293935 w 2217767"/>
              <a:gd name="connsiteY5" fmla="*/ 2597150 h 3196306"/>
              <a:gd name="connsiteX6" fmla="*/ 581147 w 2217767"/>
              <a:gd name="connsiteY6" fmla="*/ 2676525 h 3196306"/>
              <a:gd name="connsiteX0" fmla="*/ 2009897 w 2217767"/>
              <a:gd name="connsiteY0" fmla="*/ 1862137 h 3202374"/>
              <a:gd name="connsiteX1" fmla="*/ 1613022 w 2217767"/>
              <a:gd name="connsiteY1" fmla="*/ 2422525 h 3202374"/>
              <a:gd name="connsiteX2" fmla="*/ 2109909 w 2217767"/>
              <a:gd name="connsiteY2" fmla="*/ 1330326 h 3202374"/>
              <a:gd name="connsiteX3" fmla="*/ 123 w 2217767"/>
              <a:gd name="connsiteY3" fmla="*/ 0 h 3202374"/>
              <a:gd name="connsiteX4" fmla="*/ 726 w 2217767"/>
              <a:gd name="connsiteY4" fmla="*/ 2548301 h 3202374"/>
              <a:gd name="connsiteX5" fmla="*/ 1293935 w 2217767"/>
              <a:gd name="connsiteY5" fmla="*/ 2597150 h 3202374"/>
              <a:gd name="connsiteX6" fmla="*/ 581147 w 2217767"/>
              <a:gd name="connsiteY6" fmla="*/ 2676525 h 3202374"/>
              <a:gd name="connsiteX0" fmla="*/ 2009897 w 2217767"/>
              <a:gd name="connsiteY0" fmla="*/ 1862137 h 3198730"/>
              <a:gd name="connsiteX1" fmla="*/ 1613022 w 2217767"/>
              <a:gd name="connsiteY1" fmla="*/ 2422525 h 3198730"/>
              <a:gd name="connsiteX2" fmla="*/ 2109909 w 2217767"/>
              <a:gd name="connsiteY2" fmla="*/ 1330326 h 3198730"/>
              <a:gd name="connsiteX3" fmla="*/ 123 w 2217767"/>
              <a:gd name="connsiteY3" fmla="*/ 0 h 3198730"/>
              <a:gd name="connsiteX4" fmla="*/ 726 w 2217767"/>
              <a:gd name="connsiteY4" fmla="*/ 2548301 h 3198730"/>
              <a:gd name="connsiteX5" fmla="*/ 1293935 w 2217767"/>
              <a:gd name="connsiteY5" fmla="*/ 2597150 h 3198730"/>
              <a:gd name="connsiteX6" fmla="*/ 581147 w 2217767"/>
              <a:gd name="connsiteY6" fmla="*/ 2676525 h 3198730"/>
              <a:gd name="connsiteX0" fmla="*/ 2009897 w 2217767"/>
              <a:gd name="connsiteY0" fmla="*/ 1862137 h 3202374"/>
              <a:gd name="connsiteX1" fmla="*/ 1613022 w 2217767"/>
              <a:gd name="connsiteY1" fmla="*/ 2422525 h 3202374"/>
              <a:gd name="connsiteX2" fmla="*/ 2109909 w 2217767"/>
              <a:gd name="connsiteY2" fmla="*/ 1330326 h 3202374"/>
              <a:gd name="connsiteX3" fmla="*/ 123 w 2217767"/>
              <a:gd name="connsiteY3" fmla="*/ 0 h 3202374"/>
              <a:gd name="connsiteX4" fmla="*/ 726 w 2217767"/>
              <a:gd name="connsiteY4" fmla="*/ 2548301 h 3202374"/>
              <a:gd name="connsiteX5" fmla="*/ 1293935 w 2217767"/>
              <a:gd name="connsiteY5" fmla="*/ 2597150 h 3202374"/>
              <a:gd name="connsiteX6" fmla="*/ 581147 w 2217767"/>
              <a:gd name="connsiteY6" fmla="*/ 2676525 h 3202374"/>
              <a:gd name="connsiteX0" fmla="*/ 2009897 w 2217767"/>
              <a:gd name="connsiteY0" fmla="*/ 1862137 h 2970779"/>
              <a:gd name="connsiteX1" fmla="*/ 1613022 w 2217767"/>
              <a:gd name="connsiteY1" fmla="*/ 2422525 h 2970779"/>
              <a:gd name="connsiteX2" fmla="*/ 2109909 w 2217767"/>
              <a:gd name="connsiteY2" fmla="*/ 1330326 h 2970779"/>
              <a:gd name="connsiteX3" fmla="*/ 123 w 2217767"/>
              <a:gd name="connsiteY3" fmla="*/ 0 h 2970779"/>
              <a:gd name="connsiteX4" fmla="*/ 726 w 2217767"/>
              <a:gd name="connsiteY4" fmla="*/ 2548301 h 2970779"/>
              <a:gd name="connsiteX5" fmla="*/ 1293935 w 2217767"/>
              <a:gd name="connsiteY5" fmla="*/ 2597150 h 2970779"/>
              <a:gd name="connsiteX6" fmla="*/ 654172 w 2217767"/>
              <a:gd name="connsiteY6" fmla="*/ 2590800 h 2970779"/>
              <a:gd name="connsiteX0" fmla="*/ 2009897 w 2217767"/>
              <a:gd name="connsiteY0" fmla="*/ 1862137 h 2998929"/>
              <a:gd name="connsiteX1" fmla="*/ 1613022 w 2217767"/>
              <a:gd name="connsiteY1" fmla="*/ 2422525 h 2998929"/>
              <a:gd name="connsiteX2" fmla="*/ 2109909 w 2217767"/>
              <a:gd name="connsiteY2" fmla="*/ 1330326 h 2998929"/>
              <a:gd name="connsiteX3" fmla="*/ 123 w 2217767"/>
              <a:gd name="connsiteY3" fmla="*/ 0 h 2998929"/>
              <a:gd name="connsiteX4" fmla="*/ 726 w 2217767"/>
              <a:gd name="connsiteY4" fmla="*/ 2548301 h 2998929"/>
              <a:gd name="connsiteX5" fmla="*/ 1293935 w 2217767"/>
              <a:gd name="connsiteY5" fmla="*/ 2597150 h 2998929"/>
              <a:gd name="connsiteX6" fmla="*/ 654172 w 2217767"/>
              <a:gd name="connsiteY6" fmla="*/ 2590800 h 2998929"/>
              <a:gd name="connsiteX0" fmla="*/ 2009897 w 2217767"/>
              <a:gd name="connsiteY0" fmla="*/ 1862137 h 3201000"/>
              <a:gd name="connsiteX1" fmla="*/ 1613022 w 2217767"/>
              <a:gd name="connsiteY1" fmla="*/ 2422525 h 3201000"/>
              <a:gd name="connsiteX2" fmla="*/ 2109909 w 2217767"/>
              <a:gd name="connsiteY2" fmla="*/ 1330326 h 3201000"/>
              <a:gd name="connsiteX3" fmla="*/ 123 w 2217767"/>
              <a:gd name="connsiteY3" fmla="*/ 0 h 3201000"/>
              <a:gd name="connsiteX4" fmla="*/ 726 w 2217767"/>
              <a:gd name="connsiteY4" fmla="*/ 2548301 h 3201000"/>
              <a:gd name="connsiteX5" fmla="*/ 1293935 w 2217767"/>
              <a:gd name="connsiteY5" fmla="*/ 2597150 h 3201000"/>
              <a:gd name="connsiteX6" fmla="*/ 654172 w 2217767"/>
              <a:gd name="connsiteY6" fmla="*/ 2590800 h 3201000"/>
              <a:gd name="connsiteX0" fmla="*/ 2009897 w 2217767"/>
              <a:gd name="connsiteY0" fmla="*/ 1862137 h 3202163"/>
              <a:gd name="connsiteX1" fmla="*/ 1613022 w 2217767"/>
              <a:gd name="connsiteY1" fmla="*/ 2422525 h 3202163"/>
              <a:gd name="connsiteX2" fmla="*/ 2109909 w 2217767"/>
              <a:gd name="connsiteY2" fmla="*/ 1330326 h 3202163"/>
              <a:gd name="connsiteX3" fmla="*/ 123 w 2217767"/>
              <a:gd name="connsiteY3" fmla="*/ 0 h 3202163"/>
              <a:gd name="connsiteX4" fmla="*/ 726 w 2217767"/>
              <a:gd name="connsiteY4" fmla="*/ 2548301 h 3202163"/>
              <a:gd name="connsiteX5" fmla="*/ 1293935 w 2217767"/>
              <a:gd name="connsiteY5" fmla="*/ 2597150 h 3202163"/>
              <a:gd name="connsiteX6" fmla="*/ 654172 w 2217767"/>
              <a:gd name="connsiteY6" fmla="*/ 2590800 h 3202163"/>
              <a:gd name="connsiteX0" fmla="*/ 2009897 w 2217767"/>
              <a:gd name="connsiteY0" fmla="*/ 1862137 h 3198677"/>
              <a:gd name="connsiteX1" fmla="*/ 1613022 w 2217767"/>
              <a:gd name="connsiteY1" fmla="*/ 2422525 h 3198677"/>
              <a:gd name="connsiteX2" fmla="*/ 2109909 w 2217767"/>
              <a:gd name="connsiteY2" fmla="*/ 1330326 h 3198677"/>
              <a:gd name="connsiteX3" fmla="*/ 123 w 2217767"/>
              <a:gd name="connsiteY3" fmla="*/ 0 h 3198677"/>
              <a:gd name="connsiteX4" fmla="*/ 726 w 2217767"/>
              <a:gd name="connsiteY4" fmla="*/ 2548301 h 3198677"/>
              <a:gd name="connsiteX5" fmla="*/ 1293935 w 2217767"/>
              <a:gd name="connsiteY5" fmla="*/ 2597150 h 3198677"/>
              <a:gd name="connsiteX6" fmla="*/ 654172 w 2217767"/>
              <a:gd name="connsiteY6" fmla="*/ 2590800 h 3198677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49"/>
              <a:gd name="connsiteX1" fmla="*/ 1613022 w 2217767"/>
              <a:gd name="connsiteY1" fmla="*/ 2422525 h 3198649"/>
              <a:gd name="connsiteX2" fmla="*/ 2109909 w 2217767"/>
              <a:gd name="connsiteY2" fmla="*/ 1330326 h 3198649"/>
              <a:gd name="connsiteX3" fmla="*/ 123 w 2217767"/>
              <a:gd name="connsiteY3" fmla="*/ 0 h 3198649"/>
              <a:gd name="connsiteX4" fmla="*/ 726 w 2217767"/>
              <a:gd name="connsiteY4" fmla="*/ 2548301 h 3198649"/>
              <a:gd name="connsiteX5" fmla="*/ 1293935 w 2217767"/>
              <a:gd name="connsiteY5" fmla="*/ 2597150 h 3198649"/>
              <a:gd name="connsiteX6" fmla="*/ 654172 w 2217767"/>
              <a:gd name="connsiteY6" fmla="*/ 2590800 h 3198649"/>
              <a:gd name="connsiteX0" fmla="*/ 2009897 w 2217767"/>
              <a:gd name="connsiteY0" fmla="*/ 1862137 h 3198671"/>
              <a:gd name="connsiteX1" fmla="*/ 1613022 w 2217767"/>
              <a:gd name="connsiteY1" fmla="*/ 2422525 h 3198671"/>
              <a:gd name="connsiteX2" fmla="*/ 2109909 w 2217767"/>
              <a:gd name="connsiteY2" fmla="*/ 1330326 h 3198671"/>
              <a:gd name="connsiteX3" fmla="*/ 123 w 2217767"/>
              <a:gd name="connsiteY3" fmla="*/ 0 h 3198671"/>
              <a:gd name="connsiteX4" fmla="*/ 726 w 2217767"/>
              <a:gd name="connsiteY4" fmla="*/ 2548301 h 3198671"/>
              <a:gd name="connsiteX5" fmla="*/ 1293935 w 2217767"/>
              <a:gd name="connsiteY5" fmla="*/ 2597150 h 3198671"/>
              <a:gd name="connsiteX6" fmla="*/ 654172 w 2217767"/>
              <a:gd name="connsiteY6" fmla="*/ 2590800 h 3198671"/>
              <a:gd name="connsiteX0" fmla="*/ 2009897 w 2363753"/>
              <a:gd name="connsiteY0" fmla="*/ 1862137 h 3198671"/>
              <a:gd name="connsiteX1" fmla="*/ 1613022 w 2363753"/>
              <a:gd name="connsiteY1" fmla="*/ 2422525 h 3198671"/>
              <a:gd name="connsiteX2" fmla="*/ 2109909 w 2363753"/>
              <a:gd name="connsiteY2" fmla="*/ 1330326 h 3198671"/>
              <a:gd name="connsiteX3" fmla="*/ 123 w 2363753"/>
              <a:gd name="connsiteY3" fmla="*/ 0 h 3198671"/>
              <a:gd name="connsiteX4" fmla="*/ 726 w 2363753"/>
              <a:gd name="connsiteY4" fmla="*/ 2548301 h 3198671"/>
              <a:gd name="connsiteX5" fmla="*/ 1293935 w 2363753"/>
              <a:gd name="connsiteY5" fmla="*/ 2597150 h 3198671"/>
              <a:gd name="connsiteX6" fmla="*/ 654172 w 2363753"/>
              <a:gd name="connsiteY6" fmla="*/ 2590800 h 3198671"/>
              <a:gd name="connsiteX0" fmla="*/ 2009897 w 2471866"/>
              <a:gd name="connsiteY0" fmla="*/ 1862137 h 3198671"/>
              <a:gd name="connsiteX1" fmla="*/ 1613022 w 2471866"/>
              <a:gd name="connsiteY1" fmla="*/ 2422525 h 3198671"/>
              <a:gd name="connsiteX2" fmla="*/ 2109909 w 2471866"/>
              <a:gd name="connsiteY2" fmla="*/ 1330326 h 3198671"/>
              <a:gd name="connsiteX3" fmla="*/ 123 w 2471866"/>
              <a:gd name="connsiteY3" fmla="*/ 0 h 3198671"/>
              <a:gd name="connsiteX4" fmla="*/ 726 w 2471866"/>
              <a:gd name="connsiteY4" fmla="*/ 2548301 h 3198671"/>
              <a:gd name="connsiteX5" fmla="*/ 1293935 w 2471866"/>
              <a:gd name="connsiteY5" fmla="*/ 2597150 h 3198671"/>
              <a:gd name="connsiteX6" fmla="*/ 654172 w 2471866"/>
              <a:gd name="connsiteY6" fmla="*/ 2590800 h 3198671"/>
              <a:gd name="connsiteX0" fmla="*/ 2009897 w 2475386"/>
              <a:gd name="connsiteY0" fmla="*/ 1862137 h 3198671"/>
              <a:gd name="connsiteX1" fmla="*/ 1613022 w 2475386"/>
              <a:gd name="connsiteY1" fmla="*/ 2422525 h 3198671"/>
              <a:gd name="connsiteX2" fmla="*/ 2109909 w 2475386"/>
              <a:gd name="connsiteY2" fmla="*/ 1330326 h 3198671"/>
              <a:gd name="connsiteX3" fmla="*/ 123 w 2475386"/>
              <a:gd name="connsiteY3" fmla="*/ 0 h 3198671"/>
              <a:gd name="connsiteX4" fmla="*/ 726 w 2475386"/>
              <a:gd name="connsiteY4" fmla="*/ 2548301 h 3198671"/>
              <a:gd name="connsiteX5" fmla="*/ 1293935 w 2475386"/>
              <a:gd name="connsiteY5" fmla="*/ 2597150 h 3198671"/>
              <a:gd name="connsiteX6" fmla="*/ 654172 w 2475386"/>
              <a:gd name="connsiteY6" fmla="*/ 2590800 h 3198671"/>
              <a:gd name="connsiteX0" fmla="*/ 2009897 w 2476806"/>
              <a:gd name="connsiteY0" fmla="*/ 1862137 h 3198671"/>
              <a:gd name="connsiteX1" fmla="*/ 1613022 w 2476806"/>
              <a:gd name="connsiteY1" fmla="*/ 2422525 h 3198671"/>
              <a:gd name="connsiteX2" fmla="*/ 2109909 w 2476806"/>
              <a:gd name="connsiteY2" fmla="*/ 1330326 h 3198671"/>
              <a:gd name="connsiteX3" fmla="*/ 123 w 2476806"/>
              <a:gd name="connsiteY3" fmla="*/ 0 h 3198671"/>
              <a:gd name="connsiteX4" fmla="*/ 726 w 2476806"/>
              <a:gd name="connsiteY4" fmla="*/ 2548301 h 3198671"/>
              <a:gd name="connsiteX5" fmla="*/ 1293935 w 2476806"/>
              <a:gd name="connsiteY5" fmla="*/ 2597150 h 3198671"/>
              <a:gd name="connsiteX6" fmla="*/ 654172 w 2476806"/>
              <a:gd name="connsiteY6" fmla="*/ 2590800 h 3198671"/>
              <a:gd name="connsiteX0" fmla="*/ 2009897 w 2476426"/>
              <a:gd name="connsiteY0" fmla="*/ 1862137 h 3198671"/>
              <a:gd name="connsiteX1" fmla="*/ 1613022 w 2476426"/>
              <a:gd name="connsiteY1" fmla="*/ 2422525 h 3198671"/>
              <a:gd name="connsiteX2" fmla="*/ 2109909 w 2476426"/>
              <a:gd name="connsiteY2" fmla="*/ 1330326 h 3198671"/>
              <a:gd name="connsiteX3" fmla="*/ 123 w 2476426"/>
              <a:gd name="connsiteY3" fmla="*/ 0 h 3198671"/>
              <a:gd name="connsiteX4" fmla="*/ 726 w 2476426"/>
              <a:gd name="connsiteY4" fmla="*/ 2548301 h 3198671"/>
              <a:gd name="connsiteX5" fmla="*/ 1293935 w 2476426"/>
              <a:gd name="connsiteY5" fmla="*/ 2597150 h 3198671"/>
              <a:gd name="connsiteX6" fmla="*/ 654172 w 2476426"/>
              <a:gd name="connsiteY6" fmla="*/ 2590800 h 3198671"/>
              <a:gd name="connsiteX0" fmla="*/ 2009897 w 2475858"/>
              <a:gd name="connsiteY0" fmla="*/ 1862137 h 3198671"/>
              <a:gd name="connsiteX1" fmla="*/ 1613022 w 2475858"/>
              <a:gd name="connsiteY1" fmla="*/ 2422525 h 3198671"/>
              <a:gd name="connsiteX2" fmla="*/ 2109909 w 2475858"/>
              <a:gd name="connsiteY2" fmla="*/ 1330326 h 3198671"/>
              <a:gd name="connsiteX3" fmla="*/ 123 w 2475858"/>
              <a:gd name="connsiteY3" fmla="*/ 0 h 3198671"/>
              <a:gd name="connsiteX4" fmla="*/ 726 w 2475858"/>
              <a:gd name="connsiteY4" fmla="*/ 2548301 h 3198671"/>
              <a:gd name="connsiteX5" fmla="*/ 1293935 w 2475858"/>
              <a:gd name="connsiteY5" fmla="*/ 2597150 h 3198671"/>
              <a:gd name="connsiteX6" fmla="*/ 654172 w 2475858"/>
              <a:gd name="connsiteY6" fmla="*/ 2590800 h 3198671"/>
              <a:gd name="connsiteX0" fmla="*/ 2101281 w 2567242"/>
              <a:gd name="connsiteY0" fmla="*/ 1862137 h 3020044"/>
              <a:gd name="connsiteX1" fmla="*/ 1704406 w 2567242"/>
              <a:gd name="connsiteY1" fmla="*/ 2422525 h 3020044"/>
              <a:gd name="connsiteX2" fmla="*/ 2201293 w 2567242"/>
              <a:gd name="connsiteY2" fmla="*/ 1330326 h 3020044"/>
              <a:gd name="connsiteX3" fmla="*/ 91507 w 2567242"/>
              <a:gd name="connsiteY3" fmla="*/ 0 h 3020044"/>
              <a:gd name="connsiteX4" fmla="*/ 92110 w 2567242"/>
              <a:gd name="connsiteY4" fmla="*/ 2548301 h 3020044"/>
              <a:gd name="connsiteX5" fmla="*/ 1331344 w 2567242"/>
              <a:gd name="connsiteY5" fmla="*/ 2587625 h 3020044"/>
              <a:gd name="connsiteX6" fmla="*/ 745556 w 2567242"/>
              <a:gd name="connsiteY6" fmla="*/ 2590800 h 3020044"/>
              <a:gd name="connsiteX0" fmla="*/ 2009818 w 2475779"/>
              <a:gd name="connsiteY0" fmla="*/ 1862137 h 3195972"/>
              <a:gd name="connsiteX1" fmla="*/ 1612943 w 2475779"/>
              <a:gd name="connsiteY1" fmla="*/ 2422525 h 3195972"/>
              <a:gd name="connsiteX2" fmla="*/ 2109830 w 2475779"/>
              <a:gd name="connsiteY2" fmla="*/ 1330326 h 3195972"/>
              <a:gd name="connsiteX3" fmla="*/ 44 w 2475779"/>
              <a:gd name="connsiteY3" fmla="*/ 0 h 3195972"/>
              <a:gd name="connsiteX4" fmla="*/ 647 w 2475779"/>
              <a:gd name="connsiteY4" fmla="*/ 2548301 h 3195972"/>
              <a:gd name="connsiteX5" fmla="*/ 1239881 w 2475779"/>
              <a:gd name="connsiteY5" fmla="*/ 2587625 h 3195972"/>
              <a:gd name="connsiteX6" fmla="*/ 654093 w 2475779"/>
              <a:gd name="connsiteY6" fmla="*/ 2590800 h 3195972"/>
              <a:gd name="connsiteX0" fmla="*/ 2012307 w 2478268"/>
              <a:gd name="connsiteY0" fmla="*/ 1862137 h 3195948"/>
              <a:gd name="connsiteX1" fmla="*/ 1615432 w 2478268"/>
              <a:gd name="connsiteY1" fmla="*/ 2422525 h 3195948"/>
              <a:gd name="connsiteX2" fmla="*/ 2112319 w 2478268"/>
              <a:gd name="connsiteY2" fmla="*/ 1330326 h 3195948"/>
              <a:gd name="connsiteX3" fmla="*/ 2533 w 2478268"/>
              <a:gd name="connsiteY3" fmla="*/ 0 h 3195948"/>
              <a:gd name="connsiteX4" fmla="*/ 3136 w 2478268"/>
              <a:gd name="connsiteY4" fmla="*/ 2548301 h 3195948"/>
              <a:gd name="connsiteX5" fmla="*/ 1242370 w 2478268"/>
              <a:gd name="connsiteY5" fmla="*/ 2587625 h 3195948"/>
              <a:gd name="connsiteX6" fmla="*/ 656582 w 2478268"/>
              <a:gd name="connsiteY6" fmla="*/ 2590800 h 3195948"/>
              <a:gd name="connsiteX0" fmla="*/ 2012307 w 2478268"/>
              <a:gd name="connsiteY0" fmla="*/ 1862137 h 3195932"/>
              <a:gd name="connsiteX1" fmla="*/ 1615432 w 2478268"/>
              <a:gd name="connsiteY1" fmla="*/ 2422525 h 3195932"/>
              <a:gd name="connsiteX2" fmla="*/ 2112319 w 2478268"/>
              <a:gd name="connsiteY2" fmla="*/ 1330326 h 3195932"/>
              <a:gd name="connsiteX3" fmla="*/ 2533 w 2478268"/>
              <a:gd name="connsiteY3" fmla="*/ 0 h 3195932"/>
              <a:gd name="connsiteX4" fmla="*/ 3136 w 2478268"/>
              <a:gd name="connsiteY4" fmla="*/ 2548301 h 3195932"/>
              <a:gd name="connsiteX5" fmla="*/ 1242370 w 2478268"/>
              <a:gd name="connsiteY5" fmla="*/ 2587625 h 3195932"/>
              <a:gd name="connsiteX6" fmla="*/ 656582 w 2478268"/>
              <a:gd name="connsiteY6" fmla="*/ 2590800 h 3195932"/>
              <a:gd name="connsiteX0" fmla="*/ 2012307 w 2478268"/>
              <a:gd name="connsiteY0" fmla="*/ 1862137 h 3195932"/>
              <a:gd name="connsiteX1" fmla="*/ 1615432 w 2478268"/>
              <a:gd name="connsiteY1" fmla="*/ 2422525 h 3195932"/>
              <a:gd name="connsiteX2" fmla="*/ 2112319 w 2478268"/>
              <a:gd name="connsiteY2" fmla="*/ 1330326 h 3195932"/>
              <a:gd name="connsiteX3" fmla="*/ 2533 w 2478268"/>
              <a:gd name="connsiteY3" fmla="*/ 0 h 3195932"/>
              <a:gd name="connsiteX4" fmla="*/ 3136 w 2478268"/>
              <a:gd name="connsiteY4" fmla="*/ 2548301 h 3195932"/>
              <a:gd name="connsiteX5" fmla="*/ 1242370 w 2478268"/>
              <a:gd name="connsiteY5" fmla="*/ 2587625 h 3195932"/>
              <a:gd name="connsiteX6" fmla="*/ 656582 w 2478268"/>
              <a:gd name="connsiteY6" fmla="*/ 2590800 h 3195932"/>
              <a:gd name="connsiteX0" fmla="*/ 2012307 w 2478268"/>
              <a:gd name="connsiteY0" fmla="*/ 1862137 h 3195940"/>
              <a:gd name="connsiteX1" fmla="*/ 1615432 w 2478268"/>
              <a:gd name="connsiteY1" fmla="*/ 2422525 h 3195940"/>
              <a:gd name="connsiteX2" fmla="*/ 2112319 w 2478268"/>
              <a:gd name="connsiteY2" fmla="*/ 1330326 h 3195940"/>
              <a:gd name="connsiteX3" fmla="*/ 2533 w 2478268"/>
              <a:gd name="connsiteY3" fmla="*/ 0 h 3195940"/>
              <a:gd name="connsiteX4" fmla="*/ 3136 w 2478268"/>
              <a:gd name="connsiteY4" fmla="*/ 2548301 h 3195940"/>
              <a:gd name="connsiteX5" fmla="*/ 1242370 w 2478268"/>
              <a:gd name="connsiteY5" fmla="*/ 2587625 h 3195940"/>
              <a:gd name="connsiteX6" fmla="*/ 656582 w 2478268"/>
              <a:gd name="connsiteY6" fmla="*/ 2590800 h 3195940"/>
              <a:gd name="connsiteX0" fmla="*/ 2096577 w 2562538"/>
              <a:gd name="connsiteY0" fmla="*/ 1862137 h 3022156"/>
              <a:gd name="connsiteX1" fmla="*/ 1699702 w 2562538"/>
              <a:gd name="connsiteY1" fmla="*/ 2422525 h 3022156"/>
              <a:gd name="connsiteX2" fmla="*/ 2196589 w 2562538"/>
              <a:gd name="connsiteY2" fmla="*/ 1330326 h 3022156"/>
              <a:gd name="connsiteX3" fmla="*/ 86803 w 2562538"/>
              <a:gd name="connsiteY3" fmla="*/ 0 h 3022156"/>
              <a:gd name="connsiteX4" fmla="*/ 87406 w 2562538"/>
              <a:gd name="connsiteY4" fmla="*/ 2548301 h 3022156"/>
              <a:gd name="connsiteX5" fmla="*/ 1263140 w 2562538"/>
              <a:gd name="connsiteY5" fmla="*/ 2590800 h 3022156"/>
              <a:gd name="connsiteX6" fmla="*/ 740852 w 2562538"/>
              <a:gd name="connsiteY6" fmla="*/ 2590800 h 3022156"/>
              <a:gd name="connsiteX0" fmla="*/ 2096577 w 2562538"/>
              <a:gd name="connsiteY0" fmla="*/ 1862137 h 2750156"/>
              <a:gd name="connsiteX1" fmla="*/ 1699702 w 2562538"/>
              <a:gd name="connsiteY1" fmla="*/ 2422525 h 2750156"/>
              <a:gd name="connsiteX2" fmla="*/ 2196589 w 2562538"/>
              <a:gd name="connsiteY2" fmla="*/ 1330326 h 2750156"/>
              <a:gd name="connsiteX3" fmla="*/ 86803 w 2562538"/>
              <a:gd name="connsiteY3" fmla="*/ 0 h 2750156"/>
              <a:gd name="connsiteX4" fmla="*/ 87406 w 2562538"/>
              <a:gd name="connsiteY4" fmla="*/ 2548301 h 2750156"/>
              <a:gd name="connsiteX5" fmla="*/ 1263140 w 2562538"/>
              <a:gd name="connsiteY5" fmla="*/ 2590800 h 2750156"/>
              <a:gd name="connsiteX6" fmla="*/ 693227 w 2562538"/>
              <a:gd name="connsiteY6" fmla="*/ 2590800 h 2750156"/>
              <a:gd name="connsiteX0" fmla="*/ 2010135 w 2476096"/>
              <a:gd name="connsiteY0" fmla="*/ 1862137 h 2970016"/>
              <a:gd name="connsiteX1" fmla="*/ 1613260 w 2476096"/>
              <a:gd name="connsiteY1" fmla="*/ 2422525 h 2970016"/>
              <a:gd name="connsiteX2" fmla="*/ 2110147 w 2476096"/>
              <a:gd name="connsiteY2" fmla="*/ 1330326 h 2970016"/>
              <a:gd name="connsiteX3" fmla="*/ 361 w 2476096"/>
              <a:gd name="connsiteY3" fmla="*/ 0 h 2970016"/>
              <a:gd name="connsiteX4" fmla="*/ 964 w 2476096"/>
              <a:gd name="connsiteY4" fmla="*/ 2548301 h 2970016"/>
              <a:gd name="connsiteX5" fmla="*/ 1176698 w 2476096"/>
              <a:gd name="connsiteY5" fmla="*/ 2590800 h 2970016"/>
              <a:gd name="connsiteX6" fmla="*/ 606785 w 2476096"/>
              <a:gd name="connsiteY6" fmla="*/ 2590800 h 2970016"/>
              <a:gd name="connsiteX0" fmla="*/ 2010135 w 2476096"/>
              <a:gd name="connsiteY0" fmla="*/ 1862137 h 3193797"/>
              <a:gd name="connsiteX1" fmla="*/ 1613260 w 2476096"/>
              <a:gd name="connsiteY1" fmla="*/ 2422525 h 3193797"/>
              <a:gd name="connsiteX2" fmla="*/ 2110147 w 2476096"/>
              <a:gd name="connsiteY2" fmla="*/ 1330326 h 3193797"/>
              <a:gd name="connsiteX3" fmla="*/ 361 w 2476096"/>
              <a:gd name="connsiteY3" fmla="*/ 0 h 3193797"/>
              <a:gd name="connsiteX4" fmla="*/ 964 w 2476096"/>
              <a:gd name="connsiteY4" fmla="*/ 2548301 h 3193797"/>
              <a:gd name="connsiteX5" fmla="*/ 1176698 w 2476096"/>
              <a:gd name="connsiteY5" fmla="*/ 2590800 h 3193797"/>
              <a:gd name="connsiteX6" fmla="*/ 606785 w 2476096"/>
              <a:gd name="connsiteY6" fmla="*/ 2590800 h 3193797"/>
              <a:gd name="connsiteX0" fmla="*/ 2010135 w 2476096"/>
              <a:gd name="connsiteY0" fmla="*/ 1862137 h 3177801"/>
              <a:gd name="connsiteX1" fmla="*/ 1613260 w 2476096"/>
              <a:gd name="connsiteY1" fmla="*/ 2422525 h 3177801"/>
              <a:gd name="connsiteX2" fmla="*/ 2110147 w 2476096"/>
              <a:gd name="connsiteY2" fmla="*/ 1330326 h 3177801"/>
              <a:gd name="connsiteX3" fmla="*/ 361 w 2476096"/>
              <a:gd name="connsiteY3" fmla="*/ 0 h 3177801"/>
              <a:gd name="connsiteX4" fmla="*/ 964 w 2476096"/>
              <a:gd name="connsiteY4" fmla="*/ 2548301 h 3177801"/>
              <a:gd name="connsiteX5" fmla="*/ 1176698 w 2476096"/>
              <a:gd name="connsiteY5" fmla="*/ 2590800 h 3177801"/>
              <a:gd name="connsiteX6" fmla="*/ 606785 w 2476096"/>
              <a:gd name="connsiteY6" fmla="*/ 2590800 h 3177801"/>
              <a:gd name="connsiteX0" fmla="*/ 2010135 w 2476096"/>
              <a:gd name="connsiteY0" fmla="*/ 1862137 h 3164301"/>
              <a:gd name="connsiteX1" fmla="*/ 1613260 w 2476096"/>
              <a:gd name="connsiteY1" fmla="*/ 2422525 h 3164301"/>
              <a:gd name="connsiteX2" fmla="*/ 2110147 w 2476096"/>
              <a:gd name="connsiteY2" fmla="*/ 1330326 h 3164301"/>
              <a:gd name="connsiteX3" fmla="*/ 361 w 2476096"/>
              <a:gd name="connsiteY3" fmla="*/ 0 h 3164301"/>
              <a:gd name="connsiteX4" fmla="*/ 964 w 2476096"/>
              <a:gd name="connsiteY4" fmla="*/ 2548301 h 3164301"/>
              <a:gd name="connsiteX5" fmla="*/ 1176698 w 2476096"/>
              <a:gd name="connsiteY5" fmla="*/ 2590800 h 3164301"/>
              <a:gd name="connsiteX6" fmla="*/ 606785 w 2476096"/>
              <a:gd name="connsiteY6" fmla="*/ 2590800 h 3164301"/>
              <a:gd name="connsiteX0" fmla="*/ 2010135 w 2476096"/>
              <a:gd name="connsiteY0" fmla="*/ 1862137 h 3159846"/>
              <a:gd name="connsiteX1" fmla="*/ 1613260 w 2476096"/>
              <a:gd name="connsiteY1" fmla="*/ 2422525 h 3159846"/>
              <a:gd name="connsiteX2" fmla="*/ 2110147 w 2476096"/>
              <a:gd name="connsiteY2" fmla="*/ 1330326 h 3159846"/>
              <a:gd name="connsiteX3" fmla="*/ 361 w 2476096"/>
              <a:gd name="connsiteY3" fmla="*/ 0 h 3159846"/>
              <a:gd name="connsiteX4" fmla="*/ 964 w 2476096"/>
              <a:gd name="connsiteY4" fmla="*/ 2548301 h 3159846"/>
              <a:gd name="connsiteX5" fmla="*/ 1176698 w 2476096"/>
              <a:gd name="connsiteY5" fmla="*/ 2590800 h 3159846"/>
              <a:gd name="connsiteX6" fmla="*/ 606785 w 2476096"/>
              <a:gd name="connsiteY6" fmla="*/ 2590800 h 3159846"/>
              <a:gd name="connsiteX0" fmla="*/ 2009829 w 2475790"/>
              <a:gd name="connsiteY0" fmla="*/ 1862137 h 3133569"/>
              <a:gd name="connsiteX1" fmla="*/ 1612954 w 2475790"/>
              <a:gd name="connsiteY1" fmla="*/ 2422525 h 3133569"/>
              <a:gd name="connsiteX2" fmla="*/ 2109841 w 2475790"/>
              <a:gd name="connsiteY2" fmla="*/ 1330326 h 3133569"/>
              <a:gd name="connsiteX3" fmla="*/ 55 w 2475790"/>
              <a:gd name="connsiteY3" fmla="*/ 0 h 3133569"/>
              <a:gd name="connsiteX4" fmla="*/ 658 w 2475790"/>
              <a:gd name="connsiteY4" fmla="*/ 2548301 h 3133569"/>
              <a:gd name="connsiteX5" fmla="*/ 1176392 w 2475790"/>
              <a:gd name="connsiteY5" fmla="*/ 2590800 h 3133569"/>
              <a:gd name="connsiteX6" fmla="*/ 606479 w 2475790"/>
              <a:gd name="connsiteY6" fmla="*/ 2590800 h 3133569"/>
              <a:gd name="connsiteX0" fmla="*/ 2010068 w 2476029"/>
              <a:gd name="connsiteY0" fmla="*/ 1862137 h 3133572"/>
              <a:gd name="connsiteX1" fmla="*/ 1613193 w 2476029"/>
              <a:gd name="connsiteY1" fmla="*/ 2422525 h 3133572"/>
              <a:gd name="connsiteX2" fmla="*/ 2110080 w 2476029"/>
              <a:gd name="connsiteY2" fmla="*/ 1330326 h 3133572"/>
              <a:gd name="connsiteX3" fmla="*/ 294 w 2476029"/>
              <a:gd name="connsiteY3" fmla="*/ 0 h 3133572"/>
              <a:gd name="connsiteX4" fmla="*/ 897 w 2476029"/>
              <a:gd name="connsiteY4" fmla="*/ 2548301 h 3133572"/>
              <a:gd name="connsiteX5" fmla="*/ 1176631 w 2476029"/>
              <a:gd name="connsiteY5" fmla="*/ 2590800 h 3133572"/>
              <a:gd name="connsiteX6" fmla="*/ 606718 w 2476029"/>
              <a:gd name="connsiteY6" fmla="*/ 2590800 h 3133572"/>
              <a:gd name="connsiteX0" fmla="*/ 2010068 w 2476029"/>
              <a:gd name="connsiteY0" fmla="*/ 1862137 h 3161222"/>
              <a:gd name="connsiteX1" fmla="*/ 1613193 w 2476029"/>
              <a:gd name="connsiteY1" fmla="*/ 2422525 h 3161222"/>
              <a:gd name="connsiteX2" fmla="*/ 2110080 w 2476029"/>
              <a:gd name="connsiteY2" fmla="*/ 1330326 h 3161222"/>
              <a:gd name="connsiteX3" fmla="*/ 294 w 2476029"/>
              <a:gd name="connsiteY3" fmla="*/ 0 h 3161222"/>
              <a:gd name="connsiteX4" fmla="*/ 897 w 2476029"/>
              <a:gd name="connsiteY4" fmla="*/ 2548301 h 3161222"/>
              <a:gd name="connsiteX5" fmla="*/ 1176631 w 2476029"/>
              <a:gd name="connsiteY5" fmla="*/ 2590800 h 3161222"/>
              <a:gd name="connsiteX6" fmla="*/ 606718 w 2476029"/>
              <a:gd name="connsiteY6" fmla="*/ 2590800 h 3161222"/>
              <a:gd name="connsiteX0" fmla="*/ 2010068 w 2476029"/>
              <a:gd name="connsiteY0" fmla="*/ 1862137 h 3176514"/>
              <a:gd name="connsiteX1" fmla="*/ 1613193 w 2476029"/>
              <a:gd name="connsiteY1" fmla="*/ 2422525 h 3176514"/>
              <a:gd name="connsiteX2" fmla="*/ 2110080 w 2476029"/>
              <a:gd name="connsiteY2" fmla="*/ 1330326 h 3176514"/>
              <a:gd name="connsiteX3" fmla="*/ 294 w 2476029"/>
              <a:gd name="connsiteY3" fmla="*/ 0 h 3176514"/>
              <a:gd name="connsiteX4" fmla="*/ 897 w 2476029"/>
              <a:gd name="connsiteY4" fmla="*/ 2548301 h 3176514"/>
              <a:gd name="connsiteX5" fmla="*/ 1176631 w 2476029"/>
              <a:gd name="connsiteY5" fmla="*/ 2590800 h 3176514"/>
              <a:gd name="connsiteX6" fmla="*/ 606718 w 2476029"/>
              <a:gd name="connsiteY6" fmla="*/ 2590800 h 3176514"/>
              <a:gd name="connsiteX0" fmla="*/ 2010068 w 2476029"/>
              <a:gd name="connsiteY0" fmla="*/ 1862137 h 3188415"/>
              <a:gd name="connsiteX1" fmla="*/ 1613193 w 2476029"/>
              <a:gd name="connsiteY1" fmla="*/ 2422525 h 3188415"/>
              <a:gd name="connsiteX2" fmla="*/ 2110080 w 2476029"/>
              <a:gd name="connsiteY2" fmla="*/ 1330326 h 3188415"/>
              <a:gd name="connsiteX3" fmla="*/ 294 w 2476029"/>
              <a:gd name="connsiteY3" fmla="*/ 0 h 3188415"/>
              <a:gd name="connsiteX4" fmla="*/ 897 w 2476029"/>
              <a:gd name="connsiteY4" fmla="*/ 2548301 h 3188415"/>
              <a:gd name="connsiteX5" fmla="*/ 1176631 w 2476029"/>
              <a:gd name="connsiteY5" fmla="*/ 2590800 h 3188415"/>
              <a:gd name="connsiteX6" fmla="*/ 606718 w 2476029"/>
              <a:gd name="connsiteY6" fmla="*/ 2590800 h 3188415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202843"/>
              <a:gd name="connsiteX1" fmla="*/ 1613193 w 2476029"/>
              <a:gd name="connsiteY1" fmla="*/ 2422525 h 3202843"/>
              <a:gd name="connsiteX2" fmla="*/ 2110080 w 2476029"/>
              <a:gd name="connsiteY2" fmla="*/ 1330326 h 3202843"/>
              <a:gd name="connsiteX3" fmla="*/ 294 w 2476029"/>
              <a:gd name="connsiteY3" fmla="*/ 0 h 3202843"/>
              <a:gd name="connsiteX4" fmla="*/ 897 w 2476029"/>
              <a:gd name="connsiteY4" fmla="*/ 2548301 h 3202843"/>
              <a:gd name="connsiteX5" fmla="*/ 1176631 w 2476029"/>
              <a:gd name="connsiteY5" fmla="*/ 2590800 h 3202843"/>
              <a:gd name="connsiteX6" fmla="*/ 606718 w 2476029"/>
              <a:gd name="connsiteY6" fmla="*/ 2590800 h 3202843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257214"/>
              <a:gd name="connsiteY0" fmla="*/ 1862137 h 3196812"/>
              <a:gd name="connsiteX1" fmla="*/ 1635418 w 2257214"/>
              <a:gd name="connsiteY1" fmla="*/ 2330450 h 3196812"/>
              <a:gd name="connsiteX2" fmla="*/ 2110080 w 2257214"/>
              <a:gd name="connsiteY2" fmla="*/ 1330326 h 3196812"/>
              <a:gd name="connsiteX3" fmla="*/ 294 w 2257214"/>
              <a:gd name="connsiteY3" fmla="*/ 0 h 3196812"/>
              <a:gd name="connsiteX4" fmla="*/ 897 w 2257214"/>
              <a:gd name="connsiteY4" fmla="*/ 2548301 h 3196812"/>
              <a:gd name="connsiteX5" fmla="*/ 1176631 w 2257214"/>
              <a:gd name="connsiteY5" fmla="*/ 2590800 h 3196812"/>
              <a:gd name="connsiteX6" fmla="*/ 606718 w 2257214"/>
              <a:gd name="connsiteY6" fmla="*/ 2590800 h 3196812"/>
              <a:gd name="connsiteX0" fmla="*/ 2010068 w 2254991"/>
              <a:gd name="connsiteY0" fmla="*/ 1862137 h 3196812"/>
              <a:gd name="connsiteX1" fmla="*/ 1629068 w 2254991"/>
              <a:gd name="connsiteY1" fmla="*/ 2324100 h 3196812"/>
              <a:gd name="connsiteX2" fmla="*/ 2110080 w 2254991"/>
              <a:gd name="connsiteY2" fmla="*/ 1330326 h 3196812"/>
              <a:gd name="connsiteX3" fmla="*/ 294 w 2254991"/>
              <a:gd name="connsiteY3" fmla="*/ 0 h 3196812"/>
              <a:gd name="connsiteX4" fmla="*/ 897 w 2254991"/>
              <a:gd name="connsiteY4" fmla="*/ 2548301 h 3196812"/>
              <a:gd name="connsiteX5" fmla="*/ 1176631 w 2254991"/>
              <a:gd name="connsiteY5" fmla="*/ 2590800 h 3196812"/>
              <a:gd name="connsiteX6" fmla="*/ 606718 w 2254991"/>
              <a:gd name="connsiteY6" fmla="*/ 2590800 h 3196812"/>
              <a:gd name="connsiteX0" fmla="*/ 2010068 w 2452468"/>
              <a:gd name="connsiteY0" fmla="*/ 1862137 h 3196812"/>
              <a:gd name="connsiteX1" fmla="*/ 1629068 w 2452468"/>
              <a:gd name="connsiteY1" fmla="*/ 2324100 h 3196812"/>
              <a:gd name="connsiteX2" fmla="*/ 2110080 w 2452468"/>
              <a:gd name="connsiteY2" fmla="*/ 1330326 h 3196812"/>
              <a:gd name="connsiteX3" fmla="*/ 294 w 2452468"/>
              <a:gd name="connsiteY3" fmla="*/ 0 h 3196812"/>
              <a:gd name="connsiteX4" fmla="*/ 897 w 2452468"/>
              <a:gd name="connsiteY4" fmla="*/ 2548301 h 3196812"/>
              <a:gd name="connsiteX5" fmla="*/ 1176631 w 2452468"/>
              <a:gd name="connsiteY5" fmla="*/ 2590800 h 3196812"/>
              <a:gd name="connsiteX6" fmla="*/ 606718 w 2452468"/>
              <a:gd name="connsiteY6" fmla="*/ 2590800 h 3196812"/>
              <a:gd name="connsiteX0" fmla="*/ 2010068 w 2455290"/>
              <a:gd name="connsiteY0" fmla="*/ 1862137 h 3196812"/>
              <a:gd name="connsiteX1" fmla="*/ 1629068 w 2455290"/>
              <a:gd name="connsiteY1" fmla="*/ 2324100 h 3196812"/>
              <a:gd name="connsiteX2" fmla="*/ 2110080 w 2455290"/>
              <a:gd name="connsiteY2" fmla="*/ 1330326 h 3196812"/>
              <a:gd name="connsiteX3" fmla="*/ 294 w 2455290"/>
              <a:gd name="connsiteY3" fmla="*/ 0 h 3196812"/>
              <a:gd name="connsiteX4" fmla="*/ 897 w 2455290"/>
              <a:gd name="connsiteY4" fmla="*/ 2548301 h 3196812"/>
              <a:gd name="connsiteX5" fmla="*/ 1176631 w 2455290"/>
              <a:gd name="connsiteY5" fmla="*/ 2590800 h 3196812"/>
              <a:gd name="connsiteX6" fmla="*/ 606718 w 2455290"/>
              <a:gd name="connsiteY6" fmla="*/ 2590800 h 3196812"/>
              <a:gd name="connsiteX0" fmla="*/ 2010068 w 2458112"/>
              <a:gd name="connsiteY0" fmla="*/ 1862137 h 3196812"/>
              <a:gd name="connsiteX1" fmla="*/ 1629068 w 2458112"/>
              <a:gd name="connsiteY1" fmla="*/ 2324100 h 3196812"/>
              <a:gd name="connsiteX2" fmla="*/ 2110080 w 2458112"/>
              <a:gd name="connsiteY2" fmla="*/ 1330326 h 3196812"/>
              <a:gd name="connsiteX3" fmla="*/ 294 w 2458112"/>
              <a:gd name="connsiteY3" fmla="*/ 0 h 3196812"/>
              <a:gd name="connsiteX4" fmla="*/ 897 w 2458112"/>
              <a:gd name="connsiteY4" fmla="*/ 2548301 h 3196812"/>
              <a:gd name="connsiteX5" fmla="*/ 1176631 w 2458112"/>
              <a:gd name="connsiteY5" fmla="*/ 2590800 h 3196812"/>
              <a:gd name="connsiteX6" fmla="*/ 606718 w 2458112"/>
              <a:gd name="connsiteY6" fmla="*/ 2590800 h 3196812"/>
              <a:gd name="connsiteX0" fmla="*/ 2010068 w 2454407"/>
              <a:gd name="connsiteY0" fmla="*/ 1862137 h 3196812"/>
              <a:gd name="connsiteX1" fmla="*/ 1629068 w 2454407"/>
              <a:gd name="connsiteY1" fmla="*/ 2324100 h 3196812"/>
              <a:gd name="connsiteX2" fmla="*/ 2110080 w 2454407"/>
              <a:gd name="connsiteY2" fmla="*/ 1330326 h 3196812"/>
              <a:gd name="connsiteX3" fmla="*/ 294 w 2454407"/>
              <a:gd name="connsiteY3" fmla="*/ 0 h 3196812"/>
              <a:gd name="connsiteX4" fmla="*/ 897 w 2454407"/>
              <a:gd name="connsiteY4" fmla="*/ 2548301 h 3196812"/>
              <a:gd name="connsiteX5" fmla="*/ 1176631 w 2454407"/>
              <a:gd name="connsiteY5" fmla="*/ 2590800 h 3196812"/>
              <a:gd name="connsiteX6" fmla="*/ 606718 w 2454407"/>
              <a:gd name="connsiteY6" fmla="*/ 2590800 h 3196812"/>
              <a:gd name="connsiteX0" fmla="*/ 2010068 w 2457011"/>
              <a:gd name="connsiteY0" fmla="*/ 1862137 h 3196812"/>
              <a:gd name="connsiteX1" fmla="*/ 1629068 w 2457011"/>
              <a:gd name="connsiteY1" fmla="*/ 2324100 h 3196812"/>
              <a:gd name="connsiteX2" fmla="*/ 2110080 w 2457011"/>
              <a:gd name="connsiteY2" fmla="*/ 1330326 h 3196812"/>
              <a:gd name="connsiteX3" fmla="*/ 294 w 2457011"/>
              <a:gd name="connsiteY3" fmla="*/ 0 h 3196812"/>
              <a:gd name="connsiteX4" fmla="*/ 897 w 2457011"/>
              <a:gd name="connsiteY4" fmla="*/ 2548301 h 3196812"/>
              <a:gd name="connsiteX5" fmla="*/ 1176631 w 2457011"/>
              <a:gd name="connsiteY5" fmla="*/ 2590800 h 3196812"/>
              <a:gd name="connsiteX6" fmla="*/ 606718 w 2457011"/>
              <a:gd name="connsiteY6" fmla="*/ 2590800 h 3196812"/>
              <a:gd name="connsiteX0" fmla="*/ 2010068 w 2457362"/>
              <a:gd name="connsiteY0" fmla="*/ 1862137 h 3196812"/>
              <a:gd name="connsiteX1" fmla="*/ 1629068 w 2457362"/>
              <a:gd name="connsiteY1" fmla="*/ 2324100 h 3196812"/>
              <a:gd name="connsiteX2" fmla="*/ 2110080 w 2457362"/>
              <a:gd name="connsiteY2" fmla="*/ 1330326 h 3196812"/>
              <a:gd name="connsiteX3" fmla="*/ 294 w 2457362"/>
              <a:gd name="connsiteY3" fmla="*/ 0 h 3196812"/>
              <a:gd name="connsiteX4" fmla="*/ 897 w 2457362"/>
              <a:gd name="connsiteY4" fmla="*/ 2548301 h 3196812"/>
              <a:gd name="connsiteX5" fmla="*/ 1176631 w 2457362"/>
              <a:gd name="connsiteY5" fmla="*/ 2590800 h 3196812"/>
              <a:gd name="connsiteX6" fmla="*/ 606718 w 2457362"/>
              <a:gd name="connsiteY6" fmla="*/ 2590800 h 3196812"/>
              <a:gd name="connsiteX0" fmla="*/ 1943393 w 2347028"/>
              <a:gd name="connsiteY0" fmla="*/ 1808162 h 3196812"/>
              <a:gd name="connsiteX1" fmla="*/ 1629068 w 2347028"/>
              <a:gd name="connsiteY1" fmla="*/ 2324100 h 3196812"/>
              <a:gd name="connsiteX2" fmla="*/ 2110080 w 2347028"/>
              <a:gd name="connsiteY2" fmla="*/ 1330326 h 3196812"/>
              <a:gd name="connsiteX3" fmla="*/ 294 w 2347028"/>
              <a:gd name="connsiteY3" fmla="*/ 0 h 3196812"/>
              <a:gd name="connsiteX4" fmla="*/ 897 w 2347028"/>
              <a:gd name="connsiteY4" fmla="*/ 2548301 h 3196812"/>
              <a:gd name="connsiteX5" fmla="*/ 1176631 w 2347028"/>
              <a:gd name="connsiteY5" fmla="*/ 2590800 h 3196812"/>
              <a:gd name="connsiteX6" fmla="*/ 606718 w 2347028"/>
              <a:gd name="connsiteY6" fmla="*/ 2590800 h 3196812"/>
              <a:gd name="connsiteX0" fmla="*/ 1949743 w 2346894"/>
              <a:gd name="connsiteY0" fmla="*/ 1817687 h 3196812"/>
              <a:gd name="connsiteX1" fmla="*/ 1629068 w 2346894"/>
              <a:gd name="connsiteY1" fmla="*/ 2324100 h 3196812"/>
              <a:gd name="connsiteX2" fmla="*/ 2110080 w 2346894"/>
              <a:gd name="connsiteY2" fmla="*/ 1330326 h 3196812"/>
              <a:gd name="connsiteX3" fmla="*/ 294 w 2346894"/>
              <a:gd name="connsiteY3" fmla="*/ 0 h 3196812"/>
              <a:gd name="connsiteX4" fmla="*/ 897 w 2346894"/>
              <a:gd name="connsiteY4" fmla="*/ 2548301 h 3196812"/>
              <a:gd name="connsiteX5" fmla="*/ 1176631 w 2346894"/>
              <a:gd name="connsiteY5" fmla="*/ 2590800 h 3196812"/>
              <a:gd name="connsiteX6" fmla="*/ 606718 w 2346894"/>
              <a:gd name="connsiteY6" fmla="*/ 2590800 h 3196812"/>
              <a:gd name="connsiteX0" fmla="*/ 1930693 w 2347296"/>
              <a:gd name="connsiteY0" fmla="*/ 1827212 h 3196812"/>
              <a:gd name="connsiteX1" fmla="*/ 1629068 w 2347296"/>
              <a:gd name="connsiteY1" fmla="*/ 2324100 h 3196812"/>
              <a:gd name="connsiteX2" fmla="*/ 2110080 w 2347296"/>
              <a:gd name="connsiteY2" fmla="*/ 1330326 h 3196812"/>
              <a:gd name="connsiteX3" fmla="*/ 294 w 2347296"/>
              <a:gd name="connsiteY3" fmla="*/ 0 h 3196812"/>
              <a:gd name="connsiteX4" fmla="*/ 897 w 2347296"/>
              <a:gd name="connsiteY4" fmla="*/ 2548301 h 3196812"/>
              <a:gd name="connsiteX5" fmla="*/ 1176631 w 2347296"/>
              <a:gd name="connsiteY5" fmla="*/ 2590800 h 3196812"/>
              <a:gd name="connsiteX6" fmla="*/ 606718 w 2347296"/>
              <a:gd name="connsiteY6" fmla="*/ 2590800 h 3196812"/>
              <a:gd name="connsiteX0" fmla="*/ 1908468 w 2347768"/>
              <a:gd name="connsiteY0" fmla="*/ 1836737 h 3196812"/>
              <a:gd name="connsiteX1" fmla="*/ 1629068 w 2347768"/>
              <a:gd name="connsiteY1" fmla="*/ 2324100 h 3196812"/>
              <a:gd name="connsiteX2" fmla="*/ 2110080 w 2347768"/>
              <a:gd name="connsiteY2" fmla="*/ 1330326 h 3196812"/>
              <a:gd name="connsiteX3" fmla="*/ 294 w 2347768"/>
              <a:gd name="connsiteY3" fmla="*/ 0 h 3196812"/>
              <a:gd name="connsiteX4" fmla="*/ 897 w 2347768"/>
              <a:gd name="connsiteY4" fmla="*/ 2548301 h 3196812"/>
              <a:gd name="connsiteX5" fmla="*/ 1176631 w 2347768"/>
              <a:gd name="connsiteY5" fmla="*/ 2590800 h 3196812"/>
              <a:gd name="connsiteX6" fmla="*/ 606718 w 2347768"/>
              <a:gd name="connsiteY6" fmla="*/ 2590800 h 3196812"/>
              <a:gd name="connsiteX0" fmla="*/ 1908468 w 2347768"/>
              <a:gd name="connsiteY0" fmla="*/ 1836737 h 3196812"/>
              <a:gd name="connsiteX1" fmla="*/ 1629068 w 2347768"/>
              <a:gd name="connsiteY1" fmla="*/ 2324100 h 3196812"/>
              <a:gd name="connsiteX2" fmla="*/ 2110080 w 2347768"/>
              <a:gd name="connsiteY2" fmla="*/ 1330326 h 3196812"/>
              <a:gd name="connsiteX3" fmla="*/ 294 w 2347768"/>
              <a:gd name="connsiteY3" fmla="*/ 0 h 3196812"/>
              <a:gd name="connsiteX4" fmla="*/ 897 w 2347768"/>
              <a:gd name="connsiteY4" fmla="*/ 2548301 h 3196812"/>
              <a:gd name="connsiteX5" fmla="*/ 1176631 w 2347768"/>
              <a:gd name="connsiteY5" fmla="*/ 2590800 h 3196812"/>
              <a:gd name="connsiteX6" fmla="*/ 606718 w 2347768"/>
              <a:gd name="connsiteY6" fmla="*/ 2590800 h 3196812"/>
              <a:gd name="connsiteX0" fmla="*/ 1911643 w 2347700"/>
              <a:gd name="connsiteY0" fmla="*/ 1836737 h 3196812"/>
              <a:gd name="connsiteX1" fmla="*/ 1629068 w 2347700"/>
              <a:gd name="connsiteY1" fmla="*/ 2324100 h 3196812"/>
              <a:gd name="connsiteX2" fmla="*/ 2110080 w 2347700"/>
              <a:gd name="connsiteY2" fmla="*/ 1330326 h 3196812"/>
              <a:gd name="connsiteX3" fmla="*/ 294 w 2347700"/>
              <a:gd name="connsiteY3" fmla="*/ 0 h 3196812"/>
              <a:gd name="connsiteX4" fmla="*/ 897 w 2347700"/>
              <a:gd name="connsiteY4" fmla="*/ 2548301 h 3196812"/>
              <a:gd name="connsiteX5" fmla="*/ 1176631 w 2347700"/>
              <a:gd name="connsiteY5" fmla="*/ 2590800 h 3196812"/>
              <a:gd name="connsiteX6" fmla="*/ 606718 w 2347700"/>
              <a:gd name="connsiteY6" fmla="*/ 2590800 h 3196812"/>
              <a:gd name="connsiteX0" fmla="*/ 1911643 w 2347700"/>
              <a:gd name="connsiteY0" fmla="*/ 1843087 h 3196812"/>
              <a:gd name="connsiteX1" fmla="*/ 1629068 w 2347700"/>
              <a:gd name="connsiteY1" fmla="*/ 2324100 h 3196812"/>
              <a:gd name="connsiteX2" fmla="*/ 2110080 w 2347700"/>
              <a:gd name="connsiteY2" fmla="*/ 1330326 h 3196812"/>
              <a:gd name="connsiteX3" fmla="*/ 294 w 2347700"/>
              <a:gd name="connsiteY3" fmla="*/ 0 h 3196812"/>
              <a:gd name="connsiteX4" fmla="*/ 897 w 2347700"/>
              <a:gd name="connsiteY4" fmla="*/ 2548301 h 3196812"/>
              <a:gd name="connsiteX5" fmla="*/ 1176631 w 2347700"/>
              <a:gd name="connsiteY5" fmla="*/ 2590800 h 3196812"/>
              <a:gd name="connsiteX6" fmla="*/ 606718 w 2347700"/>
              <a:gd name="connsiteY6" fmla="*/ 2590800 h 3196812"/>
              <a:gd name="connsiteX0" fmla="*/ 1911643 w 2353698"/>
              <a:gd name="connsiteY0" fmla="*/ 1843087 h 3196812"/>
              <a:gd name="connsiteX1" fmla="*/ 1629068 w 2353698"/>
              <a:gd name="connsiteY1" fmla="*/ 2324100 h 3196812"/>
              <a:gd name="connsiteX2" fmla="*/ 2110080 w 2353698"/>
              <a:gd name="connsiteY2" fmla="*/ 1330326 h 3196812"/>
              <a:gd name="connsiteX3" fmla="*/ 294 w 2353698"/>
              <a:gd name="connsiteY3" fmla="*/ 0 h 3196812"/>
              <a:gd name="connsiteX4" fmla="*/ 897 w 2353698"/>
              <a:gd name="connsiteY4" fmla="*/ 2548301 h 3196812"/>
              <a:gd name="connsiteX5" fmla="*/ 1176631 w 2353698"/>
              <a:gd name="connsiteY5" fmla="*/ 2590800 h 3196812"/>
              <a:gd name="connsiteX6" fmla="*/ 606718 w 2353698"/>
              <a:gd name="connsiteY6" fmla="*/ 2590800 h 3196812"/>
              <a:gd name="connsiteX0" fmla="*/ 1911643 w 2353744"/>
              <a:gd name="connsiteY0" fmla="*/ 1843087 h 3196812"/>
              <a:gd name="connsiteX1" fmla="*/ 1629068 w 2353744"/>
              <a:gd name="connsiteY1" fmla="*/ 2324100 h 3196812"/>
              <a:gd name="connsiteX2" fmla="*/ 2110080 w 2353744"/>
              <a:gd name="connsiteY2" fmla="*/ 1330326 h 3196812"/>
              <a:gd name="connsiteX3" fmla="*/ 294 w 2353744"/>
              <a:gd name="connsiteY3" fmla="*/ 0 h 3196812"/>
              <a:gd name="connsiteX4" fmla="*/ 897 w 2353744"/>
              <a:gd name="connsiteY4" fmla="*/ 2548301 h 3196812"/>
              <a:gd name="connsiteX5" fmla="*/ 1176631 w 2353744"/>
              <a:gd name="connsiteY5" fmla="*/ 2590800 h 3196812"/>
              <a:gd name="connsiteX6" fmla="*/ 606718 w 2353744"/>
              <a:gd name="connsiteY6" fmla="*/ 2590800 h 3196812"/>
              <a:gd name="connsiteX0" fmla="*/ 1911643 w 2427584"/>
              <a:gd name="connsiteY0" fmla="*/ 1843087 h 3196812"/>
              <a:gd name="connsiteX1" fmla="*/ 1629068 w 2427584"/>
              <a:gd name="connsiteY1" fmla="*/ 2324100 h 3196812"/>
              <a:gd name="connsiteX2" fmla="*/ 2110080 w 2427584"/>
              <a:gd name="connsiteY2" fmla="*/ 1330326 h 3196812"/>
              <a:gd name="connsiteX3" fmla="*/ 294 w 2427584"/>
              <a:gd name="connsiteY3" fmla="*/ 0 h 3196812"/>
              <a:gd name="connsiteX4" fmla="*/ 897 w 2427584"/>
              <a:gd name="connsiteY4" fmla="*/ 2548301 h 3196812"/>
              <a:gd name="connsiteX5" fmla="*/ 1176631 w 2427584"/>
              <a:gd name="connsiteY5" fmla="*/ 2590800 h 3196812"/>
              <a:gd name="connsiteX6" fmla="*/ 606718 w 2427584"/>
              <a:gd name="connsiteY6" fmla="*/ 2590800 h 3196812"/>
              <a:gd name="connsiteX0" fmla="*/ 1911643 w 2456763"/>
              <a:gd name="connsiteY0" fmla="*/ 1843087 h 3196812"/>
              <a:gd name="connsiteX1" fmla="*/ 1629068 w 2456763"/>
              <a:gd name="connsiteY1" fmla="*/ 2324100 h 3196812"/>
              <a:gd name="connsiteX2" fmla="*/ 2110080 w 2456763"/>
              <a:gd name="connsiteY2" fmla="*/ 1330326 h 3196812"/>
              <a:gd name="connsiteX3" fmla="*/ 294 w 2456763"/>
              <a:gd name="connsiteY3" fmla="*/ 0 h 3196812"/>
              <a:gd name="connsiteX4" fmla="*/ 897 w 2456763"/>
              <a:gd name="connsiteY4" fmla="*/ 2548301 h 3196812"/>
              <a:gd name="connsiteX5" fmla="*/ 1176631 w 2456763"/>
              <a:gd name="connsiteY5" fmla="*/ 2590800 h 3196812"/>
              <a:gd name="connsiteX6" fmla="*/ 606718 w 2456763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72281" h="3196812">
                <a:moveTo>
                  <a:pt x="1911643" y="1843087"/>
                </a:moveTo>
                <a:cubicBezTo>
                  <a:pt x="1525880" y="1628775"/>
                  <a:pt x="1281386" y="2133152"/>
                  <a:pt x="1629068" y="2324100"/>
                </a:cubicBezTo>
                <a:cubicBezTo>
                  <a:pt x="2359465" y="2725237"/>
                  <a:pt x="2838742" y="1784351"/>
                  <a:pt x="2110080" y="1330326"/>
                </a:cubicBezTo>
                <a:lnTo>
                  <a:pt x="294" y="0"/>
                </a:lnTo>
                <a:cubicBezTo>
                  <a:pt x="-217" y="594612"/>
                  <a:pt x="-91" y="2074081"/>
                  <a:pt x="897" y="2548301"/>
                </a:cubicBezTo>
                <a:cubicBezTo>
                  <a:pt x="2690" y="3408733"/>
                  <a:pt x="1176788" y="3402867"/>
                  <a:pt x="1176631" y="2590800"/>
                </a:cubicBezTo>
                <a:cubicBezTo>
                  <a:pt x="1176552" y="2181606"/>
                  <a:pt x="604932" y="2169319"/>
                  <a:pt x="606718" y="2590800"/>
                </a:cubicBezTo>
              </a:path>
            </a:pathLst>
          </a:custGeom>
          <a:noFill/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Parallelogram Bg">
            <a:extLst>
              <a:ext uri="{FF2B5EF4-FFF2-40B4-BE49-F238E27FC236}">
                <a16:creationId xmlns:a16="http://schemas.microsoft.com/office/drawing/2014/main" id="{2859CB17-A23A-F964-E57E-F789F8F3CE12}"/>
              </a:ext>
            </a:extLst>
          </p:cNvPr>
          <p:cNvSpPr>
            <a:spLocks noChangeAspect="1"/>
          </p:cNvSpPr>
          <p:nvPr/>
        </p:nvSpPr>
        <p:spPr>
          <a:xfrm rot="5400000">
            <a:off x="2845272" y="4866165"/>
            <a:ext cx="1800000" cy="1033663"/>
          </a:xfrm>
          <a:prstGeom prst="parallelogram">
            <a:avLst>
              <a:gd name="adj" fmla="val 56386"/>
            </a:avLst>
          </a:prstGeom>
          <a:solidFill>
            <a:srgbClr val="408020"/>
          </a:solidFill>
          <a:ln w="190500" cap="rnd">
            <a:solidFill>
              <a:srgbClr val="40802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Parallelogram Fg">
            <a:extLst>
              <a:ext uri="{FF2B5EF4-FFF2-40B4-BE49-F238E27FC236}">
                <a16:creationId xmlns:a16="http://schemas.microsoft.com/office/drawing/2014/main" id="{32978EB1-D1ED-02E9-5686-660C32EF07C9}"/>
              </a:ext>
            </a:extLst>
          </p:cNvPr>
          <p:cNvSpPr>
            <a:spLocks noChangeAspect="1"/>
          </p:cNvSpPr>
          <p:nvPr/>
        </p:nvSpPr>
        <p:spPr>
          <a:xfrm rot="5400000">
            <a:off x="3181066" y="5056161"/>
            <a:ext cx="1128411" cy="648000"/>
          </a:xfrm>
          <a:prstGeom prst="parallelogram">
            <a:avLst>
              <a:gd name="adj" fmla="val 56386"/>
            </a:avLst>
          </a:prstGeom>
          <a:solidFill>
            <a:srgbClr val="98FF65"/>
          </a:solidFill>
          <a:ln w="190500" cap="rnd">
            <a:solidFill>
              <a:srgbClr val="98FF65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252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03_Working_14frames/30fps/f02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ointer">
            <a:extLst>
              <a:ext uri="{FF2B5EF4-FFF2-40B4-BE49-F238E27FC236}">
                <a16:creationId xmlns:a16="http://schemas.microsoft.com/office/drawing/2014/main" id="{25D8E58C-6365-49C7-0A3F-25CF8891521A}"/>
              </a:ext>
            </a:extLst>
          </p:cNvPr>
          <p:cNvSpPr>
            <a:spLocks noChangeAspect="1"/>
          </p:cNvSpPr>
          <p:nvPr/>
        </p:nvSpPr>
        <p:spPr>
          <a:xfrm>
            <a:off x="1536062" y="1538296"/>
            <a:ext cx="2863428" cy="3746957"/>
          </a:xfrm>
          <a:custGeom>
            <a:avLst/>
            <a:gdLst>
              <a:gd name="connsiteX0" fmla="*/ 0 w 1766888"/>
              <a:gd name="connsiteY0" fmla="*/ 0 h 2162175"/>
              <a:gd name="connsiteX1" fmla="*/ 0 w 1766888"/>
              <a:gd name="connsiteY1" fmla="*/ 2162175 h 2162175"/>
              <a:gd name="connsiteX2" fmla="*/ 923925 w 1766888"/>
              <a:gd name="connsiteY2" fmla="*/ 1628775 h 2162175"/>
              <a:gd name="connsiteX3" fmla="*/ 1766888 w 1766888"/>
              <a:gd name="connsiteY3" fmla="*/ 1143000 h 2162175"/>
              <a:gd name="connsiteX4" fmla="*/ 0 w 1766888"/>
              <a:gd name="connsiteY4" fmla="*/ 0 h 2162175"/>
              <a:gd name="connsiteX0" fmla="*/ 0 w 1766888"/>
              <a:gd name="connsiteY0" fmla="*/ 0 h 2312557"/>
              <a:gd name="connsiteX1" fmla="*/ 0 w 1766888"/>
              <a:gd name="connsiteY1" fmla="*/ 2162175 h 2312557"/>
              <a:gd name="connsiteX2" fmla="*/ 923925 w 1766888"/>
              <a:gd name="connsiteY2" fmla="*/ 1628775 h 2312557"/>
              <a:gd name="connsiteX3" fmla="*/ 1766888 w 1766888"/>
              <a:gd name="connsiteY3" fmla="*/ 1143000 h 2312557"/>
              <a:gd name="connsiteX4" fmla="*/ 0 w 1766888"/>
              <a:gd name="connsiteY4" fmla="*/ 0 h 2312557"/>
              <a:gd name="connsiteX0" fmla="*/ 0 w 1766888"/>
              <a:gd name="connsiteY0" fmla="*/ 0 h 2351622"/>
              <a:gd name="connsiteX1" fmla="*/ 0 w 1766888"/>
              <a:gd name="connsiteY1" fmla="*/ 2162175 h 2351622"/>
              <a:gd name="connsiteX2" fmla="*/ 923925 w 1766888"/>
              <a:gd name="connsiteY2" fmla="*/ 1628775 h 2351622"/>
              <a:gd name="connsiteX3" fmla="*/ 1766888 w 1766888"/>
              <a:gd name="connsiteY3" fmla="*/ 1143000 h 2351622"/>
              <a:gd name="connsiteX4" fmla="*/ 0 w 1766888"/>
              <a:gd name="connsiteY4" fmla="*/ 0 h 2351622"/>
              <a:gd name="connsiteX0" fmla="*/ 0 w 1766888"/>
              <a:gd name="connsiteY0" fmla="*/ 0 h 2351060"/>
              <a:gd name="connsiteX1" fmla="*/ 0 w 1766888"/>
              <a:gd name="connsiteY1" fmla="*/ 2162175 h 2351060"/>
              <a:gd name="connsiteX2" fmla="*/ 930025 w 1766888"/>
              <a:gd name="connsiteY2" fmla="*/ 1625725 h 2351060"/>
              <a:gd name="connsiteX3" fmla="*/ 1766888 w 1766888"/>
              <a:gd name="connsiteY3" fmla="*/ 1143000 h 2351060"/>
              <a:gd name="connsiteX4" fmla="*/ 0 w 1766888"/>
              <a:gd name="connsiteY4" fmla="*/ 0 h 2351060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00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61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9456"/>
              <a:gd name="connsiteX1" fmla="*/ 0 w 1766888"/>
              <a:gd name="connsiteY1" fmla="*/ 2162175 h 2419456"/>
              <a:gd name="connsiteX2" fmla="*/ 936125 w 1766888"/>
              <a:gd name="connsiteY2" fmla="*/ 1622675 h 2419456"/>
              <a:gd name="connsiteX3" fmla="*/ 1766888 w 1766888"/>
              <a:gd name="connsiteY3" fmla="*/ 1143000 h 2419456"/>
              <a:gd name="connsiteX4" fmla="*/ 0 w 1766888"/>
              <a:gd name="connsiteY4" fmla="*/ 0 h 2419456"/>
              <a:gd name="connsiteX0" fmla="*/ 0 w 1766888"/>
              <a:gd name="connsiteY0" fmla="*/ 0 h 2514125"/>
              <a:gd name="connsiteX1" fmla="*/ 0 w 1766888"/>
              <a:gd name="connsiteY1" fmla="*/ 2162175 h 2514125"/>
              <a:gd name="connsiteX2" fmla="*/ 936125 w 1766888"/>
              <a:gd name="connsiteY2" fmla="*/ 1622675 h 2514125"/>
              <a:gd name="connsiteX3" fmla="*/ 1766888 w 1766888"/>
              <a:gd name="connsiteY3" fmla="*/ 1143000 h 2514125"/>
              <a:gd name="connsiteX4" fmla="*/ 0 w 1766888"/>
              <a:gd name="connsiteY4" fmla="*/ 0 h 2514125"/>
              <a:gd name="connsiteX0" fmla="*/ 0 w 1766888"/>
              <a:gd name="connsiteY0" fmla="*/ 0 h 2487097"/>
              <a:gd name="connsiteX1" fmla="*/ 0 w 1766888"/>
              <a:gd name="connsiteY1" fmla="*/ 2162175 h 2487097"/>
              <a:gd name="connsiteX2" fmla="*/ 936125 w 1766888"/>
              <a:gd name="connsiteY2" fmla="*/ 1622675 h 2487097"/>
              <a:gd name="connsiteX3" fmla="*/ 1766888 w 1766888"/>
              <a:gd name="connsiteY3" fmla="*/ 1143000 h 2487097"/>
              <a:gd name="connsiteX4" fmla="*/ 0 w 1766888"/>
              <a:gd name="connsiteY4" fmla="*/ 0 h 2487097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07848"/>
              <a:gd name="connsiteX1" fmla="*/ 0 w 1766888"/>
              <a:gd name="connsiteY1" fmla="*/ 2162175 h 2407848"/>
              <a:gd name="connsiteX2" fmla="*/ 936125 w 1766888"/>
              <a:gd name="connsiteY2" fmla="*/ 1622675 h 2407848"/>
              <a:gd name="connsiteX3" fmla="*/ 1766888 w 1766888"/>
              <a:gd name="connsiteY3" fmla="*/ 1143000 h 2407848"/>
              <a:gd name="connsiteX4" fmla="*/ 0 w 1766888"/>
              <a:gd name="connsiteY4" fmla="*/ 0 h 2407848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41201"/>
              <a:gd name="connsiteX1" fmla="*/ 0 w 1766888"/>
              <a:gd name="connsiteY1" fmla="*/ 2162175 h 2441201"/>
              <a:gd name="connsiteX2" fmla="*/ 585595 w 1766888"/>
              <a:gd name="connsiteY2" fmla="*/ 2351550 h 2441201"/>
              <a:gd name="connsiteX3" fmla="*/ 936125 w 1766888"/>
              <a:gd name="connsiteY3" fmla="*/ 1622675 h 2441201"/>
              <a:gd name="connsiteX4" fmla="*/ 1766888 w 1766888"/>
              <a:gd name="connsiteY4" fmla="*/ 1143000 h 2441201"/>
              <a:gd name="connsiteX5" fmla="*/ 0 w 1766888"/>
              <a:gd name="connsiteY5" fmla="*/ 0 h 2441201"/>
              <a:gd name="connsiteX0" fmla="*/ 0 w 1766888"/>
              <a:gd name="connsiteY0" fmla="*/ 0 h 2476881"/>
              <a:gd name="connsiteX1" fmla="*/ 0 w 1766888"/>
              <a:gd name="connsiteY1" fmla="*/ 2162175 h 2476881"/>
              <a:gd name="connsiteX2" fmla="*/ 759445 w 1766888"/>
              <a:gd name="connsiteY2" fmla="*/ 2409500 h 2476881"/>
              <a:gd name="connsiteX3" fmla="*/ 936125 w 1766888"/>
              <a:gd name="connsiteY3" fmla="*/ 1622675 h 2476881"/>
              <a:gd name="connsiteX4" fmla="*/ 1766888 w 1766888"/>
              <a:gd name="connsiteY4" fmla="*/ 1143000 h 2476881"/>
              <a:gd name="connsiteX5" fmla="*/ 0 w 1766888"/>
              <a:gd name="connsiteY5" fmla="*/ 0 h 2476881"/>
              <a:gd name="connsiteX0" fmla="*/ 0 w 1766888"/>
              <a:gd name="connsiteY0" fmla="*/ 0 h 2478211"/>
              <a:gd name="connsiteX1" fmla="*/ 0 w 1766888"/>
              <a:gd name="connsiteY1" fmla="*/ 2162175 h 2478211"/>
              <a:gd name="connsiteX2" fmla="*/ 759445 w 1766888"/>
              <a:gd name="connsiteY2" fmla="*/ 2409500 h 2478211"/>
              <a:gd name="connsiteX3" fmla="*/ 936125 w 1766888"/>
              <a:gd name="connsiteY3" fmla="*/ 1622675 h 2478211"/>
              <a:gd name="connsiteX4" fmla="*/ 1766888 w 1766888"/>
              <a:gd name="connsiteY4" fmla="*/ 1143000 h 2478211"/>
              <a:gd name="connsiteX5" fmla="*/ 0 w 1766888"/>
              <a:gd name="connsiteY5" fmla="*/ 0 h 2478211"/>
              <a:gd name="connsiteX0" fmla="*/ 0 w 1766888"/>
              <a:gd name="connsiteY0" fmla="*/ 0 h 2476187"/>
              <a:gd name="connsiteX1" fmla="*/ 0 w 1766888"/>
              <a:gd name="connsiteY1" fmla="*/ 2162175 h 2476187"/>
              <a:gd name="connsiteX2" fmla="*/ 759445 w 1766888"/>
              <a:gd name="connsiteY2" fmla="*/ 2406450 h 2476187"/>
              <a:gd name="connsiteX3" fmla="*/ 936125 w 1766888"/>
              <a:gd name="connsiteY3" fmla="*/ 1622675 h 2476187"/>
              <a:gd name="connsiteX4" fmla="*/ 1766888 w 1766888"/>
              <a:gd name="connsiteY4" fmla="*/ 1143000 h 2476187"/>
              <a:gd name="connsiteX5" fmla="*/ 0 w 1766888"/>
              <a:gd name="connsiteY5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74167"/>
              <a:gd name="connsiteY0" fmla="*/ 0 h 2476187"/>
              <a:gd name="connsiteX1" fmla="*/ 0 w 1874167"/>
              <a:gd name="connsiteY1" fmla="*/ 2162175 h 2476187"/>
              <a:gd name="connsiteX2" fmla="*/ 759445 w 1874167"/>
              <a:gd name="connsiteY2" fmla="*/ 2406450 h 2476187"/>
              <a:gd name="connsiteX3" fmla="*/ 936125 w 1874167"/>
              <a:gd name="connsiteY3" fmla="*/ 1622675 h 2476187"/>
              <a:gd name="connsiteX4" fmla="*/ 1653098 w 1874167"/>
              <a:gd name="connsiteY4" fmla="*/ 1881849 h 2476187"/>
              <a:gd name="connsiteX5" fmla="*/ 1766888 w 1874167"/>
              <a:gd name="connsiteY5" fmla="*/ 1143000 h 2476187"/>
              <a:gd name="connsiteX6" fmla="*/ 0 w 1874167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5424"/>
              <a:gd name="connsiteY0" fmla="*/ 0 h 2476187"/>
              <a:gd name="connsiteX1" fmla="*/ 0 w 1885424"/>
              <a:gd name="connsiteY1" fmla="*/ 2162175 h 2476187"/>
              <a:gd name="connsiteX2" fmla="*/ 759445 w 1885424"/>
              <a:gd name="connsiteY2" fmla="*/ 2406450 h 2476187"/>
              <a:gd name="connsiteX3" fmla="*/ 936125 w 1885424"/>
              <a:gd name="connsiteY3" fmla="*/ 1622675 h 2476187"/>
              <a:gd name="connsiteX4" fmla="*/ 1671398 w 1885424"/>
              <a:gd name="connsiteY4" fmla="*/ 1866599 h 2476187"/>
              <a:gd name="connsiteX5" fmla="*/ 1766888 w 1885424"/>
              <a:gd name="connsiteY5" fmla="*/ 1143000 h 2476187"/>
              <a:gd name="connsiteX6" fmla="*/ 0 w 1885424"/>
              <a:gd name="connsiteY6" fmla="*/ 0 h 2476187"/>
              <a:gd name="connsiteX0" fmla="*/ 0 w 1885424"/>
              <a:gd name="connsiteY0" fmla="*/ 0 h 2486898"/>
              <a:gd name="connsiteX1" fmla="*/ 0 w 1885424"/>
              <a:gd name="connsiteY1" fmla="*/ 2162175 h 2486898"/>
              <a:gd name="connsiteX2" fmla="*/ 759445 w 1885424"/>
              <a:gd name="connsiteY2" fmla="*/ 2406450 h 2486898"/>
              <a:gd name="connsiteX3" fmla="*/ 936125 w 1885424"/>
              <a:gd name="connsiteY3" fmla="*/ 1622675 h 2486898"/>
              <a:gd name="connsiteX4" fmla="*/ 1671398 w 1885424"/>
              <a:gd name="connsiteY4" fmla="*/ 1866599 h 2486898"/>
              <a:gd name="connsiteX5" fmla="*/ 1766888 w 1885424"/>
              <a:gd name="connsiteY5" fmla="*/ 1143000 h 2486898"/>
              <a:gd name="connsiteX6" fmla="*/ 0 w 1885424"/>
              <a:gd name="connsiteY6" fmla="*/ 0 h 2486898"/>
              <a:gd name="connsiteX0" fmla="*/ 0 w 1885424"/>
              <a:gd name="connsiteY0" fmla="*/ 0 h 2532573"/>
              <a:gd name="connsiteX1" fmla="*/ 0 w 1885424"/>
              <a:gd name="connsiteY1" fmla="*/ 2162175 h 2532573"/>
              <a:gd name="connsiteX2" fmla="*/ 759445 w 1885424"/>
              <a:gd name="connsiteY2" fmla="*/ 2406450 h 2532573"/>
              <a:gd name="connsiteX3" fmla="*/ 936125 w 1885424"/>
              <a:gd name="connsiteY3" fmla="*/ 1622675 h 2532573"/>
              <a:gd name="connsiteX4" fmla="*/ 1671398 w 1885424"/>
              <a:gd name="connsiteY4" fmla="*/ 1866599 h 2532573"/>
              <a:gd name="connsiteX5" fmla="*/ 1766888 w 1885424"/>
              <a:gd name="connsiteY5" fmla="*/ 1143000 h 2532573"/>
              <a:gd name="connsiteX6" fmla="*/ 0 w 1885424"/>
              <a:gd name="connsiteY6" fmla="*/ 0 h 2532573"/>
              <a:gd name="connsiteX0" fmla="*/ 0 w 1885424"/>
              <a:gd name="connsiteY0" fmla="*/ 0 h 2510919"/>
              <a:gd name="connsiteX1" fmla="*/ 0 w 1885424"/>
              <a:gd name="connsiteY1" fmla="*/ 2162175 h 2510919"/>
              <a:gd name="connsiteX2" fmla="*/ 759445 w 1885424"/>
              <a:gd name="connsiteY2" fmla="*/ 2406450 h 2510919"/>
              <a:gd name="connsiteX3" fmla="*/ 936125 w 1885424"/>
              <a:gd name="connsiteY3" fmla="*/ 1622675 h 2510919"/>
              <a:gd name="connsiteX4" fmla="*/ 1671398 w 1885424"/>
              <a:gd name="connsiteY4" fmla="*/ 1866599 h 2510919"/>
              <a:gd name="connsiteX5" fmla="*/ 1766888 w 1885424"/>
              <a:gd name="connsiteY5" fmla="*/ 1143000 h 2510919"/>
              <a:gd name="connsiteX6" fmla="*/ 0 w 1885424"/>
              <a:gd name="connsiteY6" fmla="*/ 0 h 2510919"/>
              <a:gd name="connsiteX0" fmla="*/ 0 w 1866051"/>
              <a:gd name="connsiteY0" fmla="*/ 0 h 2490364"/>
              <a:gd name="connsiteX1" fmla="*/ 0 w 1866051"/>
              <a:gd name="connsiteY1" fmla="*/ 2162175 h 2490364"/>
              <a:gd name="connsiteX2" fmla="*/ 759445 w 1866051"/>
              <a:gd name="connsiteY2" fmla="*/ 2406450 h 2490364"/>
              <a:gd name="connsiteX3" fmla="*/ 1302126 w 1866051"/>
              <a:gd name="connsiteY3" fmla="*/ 2263175 h 2490364"/>
              <a:gd name="connsiteX4" fmla="*/ 1671398 w 1866051"/>
              <a:gd name="connsiteY4" fmla="*/ 1866599 h 2490364"/>
              <a:gd name="connsiteX5" fmla="*/ 1766888 w 1866051"/>
              <a:gd name="connsiteY5" fmla="*/ 1143000 h 2490364"/>
              <a:gd name="connsiteX6" fmla="*/ 0 w 1866051"/>
              <a:gd name="connsiteY6" fmla="*/ 0 h 2490364"/>
              <a:gd name="connsiteX0" fmla="*/ 0 w 1865954"/>
              <a:gd name="connsiteY0" fmla="*/ 0 h 2490364"/>
              <a:gd name="connsiteX1" fmla="*/ 0 w 1865954"/>
              <a:gd name="connsiteY1" fmla="*/ 2162175 h 2490364"/>
              <a:gd name="connsiteX2" fmla="*/ 759445 w 1865954"/>
              <a:gd name="connsiteY2" fmla="*/ 2406450 h 2490364"/>
              <a:gd name="connsiteX3" fmla="*/ 1305177 w 1865954"/>
              <a:gd name="connsiteY3" fmla="*/ 2263175 h 2490364"/>
              <a:gd name="connsiteX4" fmla="*/ 1671398 w 1865954"/>
              <a:gd name="connsiteY4" fmla="*/ 1866599 h 2490364"/>
              <a:gd name="connsiteX5" fmla="*/ 1766888 w 1865954"/>
              <a:gd name="connsiteY5" fmla="*/ 1143000 h 2490364"/>
              <a:gd name="connsiteX6" fmla="*/ 0 w 1865954"/>
              <a:gd name="connsiteY6" fmla="*/ 0 h 2490364"/>
              <a:gd name="connsiteX0" fmla="*/ 3050 w 1869004"/>
              <a:gd name="connsiteY0" fmla="*/ 0 h 2431554"/>
              <a:gd name="connsiteX1" fmla="*/ 0 w 1869004"/>
              <a:gd name="connsiteY1" fmla="*/ 1844975 h 2431554"/>
              <a:gd name="connsiteX2" fmla="*/ 762495 w 1869004"/>
              <a:gd name="connsiteY2" fmla="*/ 2406450 h 2431554"/>
              <a:gd name="connsiteX3" fmla="*/ 1308227 w 1869004"/>
              <a:gd name="connsiteY3" fmla="*/ 2263175 h 2431554"/>
              <a:gd name="connsiteX4" fmla="*/ 1674448 w 1869004"/>
              <a:gd name="connsiteY4" fmla="*/ 1866599 h 2431554"/>
              <a:gd name="connsiteX5" fmla="*/ 1769938 w 1869004"/>
              <a:gd name="connsiteY5" fmla="*/ 1143000 h 2431554"/>
              <a:gd name="connsiteX6" fmla="*/ 3050 w 1869004"/>
              <a:gd name="connsiteY6" fmla="*/ 0 h 2431554"/>
              <a:gd name="connsiteX0" fmla="*/ 3050 w 1728977"/>
              <a:gd name="connsiteY0" fmla="*/ 0 h 2431554"/>
              <a:gd name="connsiteX1" fmla="*/ 0 w 1728977"/>
              <a:gd name="connsiteY1" fmla="*/ 1844975 h 2431554"/>
              <a:gd name="connsiteX2" fmla="*/ 762495 w 1728977"/>
              <a:gd name="connsiteY2" fmla="*/ 2406450 h 2431554"/>
              <a:gd name="connsiteX3" fmla="*/ 1308227 w 1728977"/>
              <a:gd name="connsiteY3" fmla="*/ 2263175 h 2431554"/>
              <a:gd name="connsiteX4" fmla="*/ 1674448 w 1728977"/>
              <a:gd name="connsiteY4" fmla="*/ 1866599 h 2431554"/>
              <a:gd name="connsiteX5" fmla="*/ 1571687 w 1728977"/>
              <a:gd name="connsiteY5" fmla="*/ 1008800 h 2431554"/>
              <a:gd name="connsiteX6" fmla="*/ 3050 w 1728977"/>
              <a:gd name="connsiteY6" fmla="*/ 0 h 2431554"/>
              <a:gd name="connsiteX0" fmla="*/ 3050 w 1693885"/>
              <a:gd name="connsiteY0" fmla="*/ 0 h 2431554"/>
              <a:gd name="connsiteX1" fmla="*/ 0 w 1693885"/>
              <a:gd name="connsiteY1" fmla="*/ 1844975 h 2431554"/>
              <a:gd name="connsiteX2" fmla="*/ 762495 w 1693885"/>
              <a:gd name="connsiteY2" fmla="*/ 2406450 h 2431554"/>
              <a:gd name="connsiteX3" fmla="*/ 1308227 w 1693885"/>
              <a:gd name="connsiteY3" fmla="*/ 2263175 h 2431554"/>
              <a:gd name="connsiteX4" fmla="*/ 1674448 w 1693885"/>
              <a:gd name="connsiteY4" fmla="*/ 1866599 h 2431554"/>
              <a:gd name="connsiteX5" fmla="*/ 1492387 w 1693885"/>
              <a:gd name="connsiteY5" fmla="*/ 956951 h 2431554"/>
              <a:gd name="connsiteX6" fmla="*/ 3050 w 1693885"/>
              <a:gd name="connsiteY6" fmla="*/ 0 h 2431554"/>
              <a:gd name="connsiteX0" fmla="*/ 3050 w 1699184"/>
              <a:gd name="connsiteY0" fmla="*/ 0 h 2431554"/>
              <a:gd name="connsiteX1" fmla="*/ 0 w 1699184"/>
              <a:gd name="connsiteY1" fmla="*/ 1844975 h 2431554"/>
              <a:gd name="connsiteX2" fmla="*/ 762495 w 1699184"/>
              <a:gd name="connsiteY2" fmla="*/ 2406450 h 2431554"/>
              <a:gd name="connsiteX3" fmla="*/ 1308227 w 1699184"/>
              <a:gd name="connsiteY3" fmla="*/ 2263175 h 2431554"/>
              <a:gd name="connsiteX4" fmla="*/ 1674448 w 1699184"/>
              <a:gd name="connsiteY4" fmla="*/ 1866599 h 2431554"/>
              <a:gd name="connsiteX5" fmla="*/ 1507637 w 1699184"/>
              <a:gd name="connsiteY5" fmla="*/ 969151 h 2431554"/>
              <a:gd name="connsiteX6" fmla="*/ 3050 w 1699184"/>
              <a:gd name="connsiteY6" fmla="*/ 0 h 2431554"/>
              <a:gd name="connsiteX0" fmla="*/ 3050 w 1719667"/>
              <a:gd name="connsiteY0" fmla="*/ 0 h 2408388"/>
              <a:gd name="connsiteX1" fmla="*/ 0 w 1719667"/>
              <a:gd name="connsiteY1" fmla="*/ 1844975 h 2408388"/>
              <a:gd name="connsiteX2" fmla="*/ 762495 w 1719667"/>
              <a:gd name="connsiteY2" fmla="*/ 2406450 h 2408388"/>
              <a:gd name="connsiteX3" fmla="*/ 1030676 w 1719667"/>
              <a:gd name="connsiteY3" fmla="*/ 1784325 h 2408388"/>
              <a:gd name="connsiteX4" fmla="*/ 1674448 w 1719667"/>
              <a:gd name="connsiteY4" fmla="*/ 1866599 h 2408388"/>
              <a:gd name="connsiteX5" fmla="*/ 1507637 w 1719667"/>
              <a:gd name="connsiteY5" fmla="*/ 969151 h 2408388"/>
              <a:gd name="connsiteX6" fmla="*/ 3050 w 1719667"/>
              <a:gd name="connsiteY6" fmla="*/ 0 h 2408388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20118"/>
              <a:gd name="connsiteY0" fmla="*/ 0 h 2408785"/>
              <a:gd name="connsiteX1" fmla="*/ 0 w 1720118"/>
              <a:gd name="connsiteY1" fmla="*/ 1844975 h 2408785"/>
              <a:gd name="connsiteX2" fmla="*/ 762495 w 1720118"/>
              <a:gd name="connsiteY2" fmla="*/ 2406450 h 2408785"/>
              <a:gd name="connsiteX3" fmla="*/ 1024576 w 1720118"/>
              <a:gd name="connsiteY3" fmla="*/ 1775175 h 2408785"/>
              <a:gd name="connsiteX4" fmla="*/ 1674448 w 1720118"/>
              <a:gd name="connsiteY4" fmla="*/ 1866599 h 2408785"/>
              <a:gd name="connsiteX5" fmla="*/ 1507637 w 1720118"/>
              <a:gd name="connsiteY5" fmla="*/ 969151 h 2408785"/>
              <a:gd name="connsiteX6" fmla="*/ 3050 w 1720118"/>
              <a:gd name="connsiteY6" fmla="*/ 0 h 2408785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967"/>
              <a:gd name="connsiteY0" fmla="*/ 0 h 2408651"/>
              <a:gd name="connsiteX1" fmla="*/ 0 w 1719967"/>
              <a:gd name="connsiteY1" fmla="*/ 1844975 h 2408651"/>
              <a:gd name="connsiteX2" fmla="*/ 762495 w 1719967"/>
              <a:gd name="connsiteY2" fmla="*/ 2406450 h 2408651"/>
              <a:gd name="connsiteX3" fmla="*/ 1026609 w 1719967"/>
              <a:gd name="connsiteY3" fmla="*/ 1778225 h 2408651"/>
              <a:gd name="connsiteX4" fmla="*/ 1674448 w 1719967"/>
              <a:gd name="connsiteY4" fmla="*/ 1866599 h 2408651"/>
              <a:gd name="connsiteX5" fmla="*/ 1507637 w 1719967"/>
              <a:gd name="connsiteY5" fmla="*/ 969151 h 2408651"/>
              <a:gd name="connsiteX6" fmla="*/ 3050 w 1719967"/>
              <a:gd name="connsiteY6" fmla="*/ 0 h 2408651"/>
              <a:gd name="connsiteX0" fmla="*/ 3050 w 1719817"/>
              <a:gd name="connsiteY0" fmla="*/ 0 h 2408562"/>
              <a:gd name="connsiteX1" fmla="*/ 0 w 1719817"/>
              <a:gd name="connsiteY1" fmla="*/ 1844975 h 2408562"/>
              <a:gd name="connsiteX2" fmla="*/ 762495 w 1719817"/>
              <a:gd name="connsiteY2" fmla="*/ 2406450 h 2408562"/>
              <a:gd name="connsiteX3" fmla="*/ 1028643 w 1719817"/>
              <a:gd name="connsiteY3" fmla="*/ 1780258 h 2408562"/>
              <a:gd name="connsiteX4" fmla="*/ 1674448 w 1719817"/>
              <a:gd name="connsiteY4" fmla="*/ 1866599 h 2408562"/>
              <a:gd name="connsiteX5" fmla="*/ 1507637 w 1719817"/>
              <a:gd name="connsiteY5" fmla="*/ 969151 h 2408562"/>
              <a:gd name="connsiteX6" fmla="*/ 3050 w 1719817"/>
              <a:gd name="connsiteY6" fmla="*/ 0 h 2408562"/>
              <a:gd name="connsiteX0" fmla="*/ 3050 w 1719967"/>
              <a:gd name="connsiteY0" fmla="*/ 0 h 2408562"/>
              <a:gd name="connsiteX1" fmla="*/ 0 w 1719967"/>
              <a:gd name="connsiteY1" fmla="*/ 1844975 h 2408562"/>
              <a:gd name="connsiteX2" fmla="*/ 762495 w 1719967"/>
              <a:gd name="connsiteY2" fmla="*/ 2406450 h 2408562"/>
              <a:gd name="connsiteX3" fmla="*/ 1026610 w 1719967"/>
              <a:gd name="connsiteY3" fmla="*/ 1780258 h 2408562"/>
              <a:gd name="connsiteX4" fmla="*/ 1674448 w 1719967"/>
              <a:gd name="connsiteY4" fmla="*/ 1866599 h 2408562"/>
              <a:gd name="connsiteX5" fmla="*/ 1507637 w 1719967"/>
              <a:gd name="connsiteY5" fmla="*/ 969151 h 2408562"/>
              <a:gd name="connsiteX6" fmla="*/ 3050 w 1719967"/>
              <a:gd name="connsiteY6" fmla="*/ 0 h 2408562"/>
              <a:gd name="connsiteX0" fmla="*/ 3050 w 1719967"/>
              <a:gd name="connsiteY0" fmla="*/ 0 h 2411324"/>
              <a:gd name="connsiteX1" fmla="*/ 0 w 1719967"/>
              <a:gd name="connsiteY1" fmla="*/ 1844975 h 2411324"/>
              <a:gd name="connsiteX2" fmla="*/ 762495 w 1719967"/>
              <a:gd name="connsiteY2" fmla="*/ 2406450 h 2411324"/>
              <a:gd name="connsiteX3" fmla="*/ 1026610 w 1719967"/>
              <a:gd name="connsiteY3" fmla="*/ 1780258 h 2411324"/>
              <a:gd name="connsiteX4" fmla="*/ 1674448 w 1719967"/>
              <a:gd name="connsiteY4" fmla="*/ 1866599 h 2411324"/>
              <a:gd name="connsiteX5" fmla="*/ 1507637 w 1719967"/>
              <a:gd name="connsiteY5" fmla="*/ 969151 h 2411324"/>
              <a:gd name="connsiteX6" fmla="*/ 3050 w 1719967"/>
              <a:gd name="connsiteY6" fmla="*/ 0 h 2411324"/>
              <a:gd name="connsiteX0" fmla="*/ 3050 w 1719967"/>
              <a:gd name="connsiteY0" fmla="*/ 0 h 2427992"/>
              <a:gd name="connsiteX1" fmla="*/ 0 w 1719967"/>
              <a:gd name="connsiteY1" fmla="*/ 1844975 h 2427992"/>
              <a:gd name="connsiteX2" fmla="*/ 762495 w 1719967"/>
              <a:gd name="connsiteY2" fmla="*/ 2406450 h 2427992"/>
              <a:gd name="connsiteX3" fmla="*/ 1026610 w 1719967"/>
              <a:gd name="connsiteY3" fmla="*/ 1780258 h 2427992"/>
              <a:gd name="connsiteX4" fmla="*/ 1674448 w 1719967"/>
              <a:gd name="connsiteY4" fmla="*/ 1866599 h 2427992"/>
              <a:gd name="connsiteX5" fmla="*/ 1507637 w 1719967"/>
              <a:gd name="connsiteY5" fmla="*/ 969151 h 2427992"/>
              <a:gd name="connsiteX6" fmla="*/ 3050 w 1719967"/>
              <a:gd name="connsiteY6" fmla="*/ 0 h 2427992"/>
              <a:gd name="connsiteX0" fmla="*/ 3050 w 1719967"/>
              <a:gd name="connsiteY0" fmla="*/ 0 h 2308182"/>
              <a:gd name="connsiteX1" fmla="*/ 0 w 1719967"/>
              <a:gd name="connsiteY1" fmla="*/ 1844975 h 2308182"/>
              <a:gd name="connsiteX2" fmla="*/ 969895 w 1719967"/>
              <a:gd name="connsiteY2" fmla="*/ 2250900 h 2308182"/>
              <a:gd name="connsiteX3" fmla="*/ 1026610 w 1719967"/>
              <a:gd name="connsiteY3" fmla="*/ 1780258 h 2308182"/>
              <a:gd name="connsiteX4" fmla="*/ 1674448 w 1719967"/>
              <a:gd name="connsiteY4" fmla="*/ 1866599 h 2308182"/>
              <a:gd name="connsiteX5" fmla="*/ 1507637 w 1719967"/>
              <a:gd name="connsiteY5" fmla="*/ 969151 h 2308182"/>
              <a:gd name="connsiteX6" fmla="*/ 3050 w 1719967"/>
              <a:gd name="connsiteY6" fmla="*/ 0 h 2308182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68355"/>
              <a:gd name="connsiteX1" fmla="*/ 0 w 1719967"/>
              <a:gd name="connsiteY1" fmla="*/ 1844975 h 2368355"/>
              <a:gd name="connsiteX2" fmla="*/ 969895 w 1719967"/>
              <a:gd name="connsiteY2" fmla="*/ 2250900 h 2368355"/>
              <a:gd name="connsiteX3" fmla="*/ 1026610 w 1719967"/>
              <a:gd name="connsiteY3" fmla="*/ 1780258 h 2368355"/>
              <a:gd name="connsiteX4" fmla="*/ 1674448 w 1719967"/>
              <a:gd name="connsiteY4" fmla="*/ 1866599 h 2368355"/>
              <a:gd name="connsiteX5" fmla="*/ 1507637 w 1719967"/>
              <a:gd name="connsiteY5" fmla="*/ 969151 h 2368355"/>
              <a:gd name="connsiteX6" fmla="*/ 3050 w 1719967"/>
              <a:gd name="connsiteY6" fmla="*/ 0 h 2368355"/>
              <a:gd name="connsiteX0" fmla="*/ 3050 w 1719967"/>
              <a:gd name="connsiteY0" fmla="*/ 0 h 2282838"/>
              <a:gd name="connsiteX1" fmla="*/ 0 w 1719967"/>
              <a:gd name="connsiteY1" fmla="*/ 1844975 h 2282838"/>
              <a:gd name="connsiteX2" fmla="*/ 942444 w 1719967"/>
              <a:gd name="connsiteY2" fmla="*/ 2113651 h 2282838"/>
              <a:gd name="connsiteX3" fmla="*/ 1026610 w 1719967"/>
              <a:gd name="connsiteY3" fmla="*/ 1780258 h 2282838"/>
              <a:gd name="connsiteX4" fmla="*/ 1674448 w 1719967"/>
              <a:gd name="connsiteY4" fmla="*/ 1866599 h 2282838"/>
              <a:gd name="connsiteX5" fmla="*/ 1507637 w 1719967"/>
              <a:gd name="connsiteY5" fmla="*/ 969151 h 2282838"/>
              <a:gd name="connsiteX6" fmla="*/ 3050 w 1719967"/>
              <a:gd name="connsiteY6" fmla="*/ 0 h 2282838"/>
              <a:gd name="connsiteX0" fmla="*/ 3050 w 1719967"/>
              <a:gd name="connsiteY0" fmla="*/ 0 h 2282558"/>
              <a:gd name="connsiteX1" fmla="*/ 0 w 1719967"/>
              <a:gd name="connsiteY1" fmla="*/ 1844975 h 2282558"/>
              <a:gd name="connsiteX2" fmla="*/ 942444 w 1719967"/>
              <a:gd name="connsiteY2" fmla="*/ 2113651 h 2282558"/>
              <a:gd name="connsiteX3" fmla="*/ 1026610 w 1719967"/>
              <a:gd name="connsiteY3" fmla="*/ 1780258 h 2282558"/>
              <a:gd name="connsiteX4" fmla="*/ 1674448 w 1719967"/>
              <a:gd name="connsiteY4" fmla="*/ 1866599 h 2282558"/>
              <a:gd name="connsiteX5" fmla="*/ 1507637 w 1719967"/>
              <a:gd name="connsiteY5" fmla="*/ 969151 h 2282558"/>
              <a:gd name="connsiteX6" fmla="*/ 3050 w 1719967"/>
              <a:gd name="connsiteY6" fmla="*/ 0 h 2282558"/>
              <a:gd name="connsiteX0" fmla="*/ 3050 w 1719967"/>
              <a:gd name="connsiteY0" fmla="*/ 0 h 2332570"/>
              <a:gd name="connsiteX1" fmla="*/ 0 w 1719967"/>
              <a:gd name="connsiteY1" fmla="*/ 1844975 h 2332570"/>
              <a:gd name="connsiteX2" fmla="*/ 942444 w 1719967"/>
              <a:gd name="connsiteY2" fmla="*/ 2113651 h 2332570"/>
              <a:gd name="connsiteX3" fmla="*/ 1026610 w 1719967"/>
              <a:gd name="connsiteY3" fmla="*/ 1780258 h 2332570"/>
              <a:gd name="connsiteX4" fmla="*/ 1674448 w 1719967"/>
              <a:gd name="connsiteY4" fmla="*/ 1866599 h 2332570"/>
              <a:gd name="connsiteX5" fmla="*/ 1507637 w 1719967"/>
              <a:gd name="connsiteY5" fmla="*/ 969151 h 2332570"/>
              <a:gd name="connsiteX6" fmla="*/ 3050 w 1719967"/>
              <a:gd name="connsiteY6" fmla="*/ 0 h 2332570"/>
              <a:gd name="connsiteX0" fmla="*/ 3050 w 1719967"/>
              <a:gd name="connsiteY0" fmla="*/ 0 h 2314763"/>
              <a:gd name="connsiteX1" fmla="*/ 0 w 1719967"/>
              <a:gd name="connsiteY1" fmla="*/ 1844975 h 2314763"/>
              <a:gd name="connsiteX2" fmla="*/ 942444 w 1719967"/>
              <a:gd name="connsiteY2" fmla="*/ 2113651 h 2314763"/>
              <a:gd name="connsiteX3" fmla="*/ 1026610 w 1719967"/>
              <a:gd name="connsiteY3" fmla="*/ 1780258 h 2314763"/>
              <a:gd name="connsiteX4" fmla="*/ 1674448 w 1719967"/>
              <a:gd name="connsiteY4" fmla="*/ 1866599 h 2314763"/>
              <a:gd name="connsiteX5" fmla="*/ 1507637 w 1719967"/>
              <a:gd name="connsiteY5" fmla="*/ 969151 h 2314763"/>
              <a:gd name="connsiteX6" fmla="*/ 3050 w 1719967"/>
              <a:gd name="connsiteY6" fmla="*/ 0 h 2314763"/>
              <a:gd name="connsiteX0" fmla="*/ 3050 w 1719967"/>
              <a:gd name="connsiteY0" fmla="*/ 0 h 2323112"/>
              <a:gd name="connsiteX1" fmla="*/ 0 w 1719967"/>
              <a:gd name="connsiteY1" fmla="*/ 1844975 h 2323112"/>
              <a:gd name="connsiteX2" fmla="*/ 942444 w 1719967"/>
              <a:gd name="connsiteY2" fmla="*/ 2113651 h 2323112"/>
              <a:gd name="connsiteX3" fmla="*/ 1026610 w 1719967"/>
              <a:gd name="connsiteY3" fmla="*/ 1780258 h 2323112"/>
              <a:gd name="connsiteX4" fmla="*/ 1674448 w 1719967"/>
              <a:gd name="connsiteY4" fmla="*/ 1866599 h 2323112"/>
              <a:gd name="connsiteX5" fmla="*/ 1507637 w 1719967"/>
              <a:gd name="connsiteY5" fmla="*/ 969151 h 2323112"/>
              <a:gd name="connsiteX6" fmla="*/ 3050 w 1719967"/>
              <a:gd name="connsiteY6" fmla="*/ 0 h 2323112"/>
              <a:gd name="connsiteX0" fmla="*/ 3050 w 1719967"/>
              <a:gd name="connsiteY0" fmla="*/ 0 h 2355389"/>
              <a:gd name="connsiteX1" fmla="*/ 0 w 1719967"/>
              <a:gd name="connsiteY1" fmla="*/ 1844975 h 2355389"/>
              <a:gd name="connsiteX2" fmla="*/ 942444 w 1719967"/>
              <a:gd name="connsiteY2" fmla="*/ 2113651 h 2355389"/>
              <a:gd name="connsiteX3" fmla="*/ 1026610 w 1719967"/>
              <a:gd name="connsiteY3" fmla="*/ 1780258 h 2355389"/>
              <a:gd name="connsiteX4" fmla="*/ 1674448 w 1719967"/>
              <a:gd name="connsiteY4" fmla="*/ 1866599 h 2355389"/>
              <a:gd name="connsiteX5" fmla="*/ 1507637 w 1719967"/>
              <a:gd name="connsiteY5" fmla="*/ 969151 h 2355389"/>
              <a:gd name="connsiteX6" fmla="*/ 3050 w 1719967"/>
              <a:gd name="connsiteY6" fmla="*/ 0 h 2355389"/>
              <a:gd name="connsiteX0" fmla="*/ 3050 w 1719967"/>
              <a:gd name="connsiteY0" fmla="*/ 0 h 2356530"/>
              <a:gd name="connsiteX1" fmla="*/ 0 w 1719967"/>
              <a:gd name="connsiteY1" fmla="*/ 1844975 h 2356530"/>
              <a:gd name="connsiteX2" fmla="*/ 942444 w 1719967"/>
              <a:gd name="connsiteY2" fmla="*/ 2113651 h 2356530"/>
              <a:gd name="connsiteX3" fmla="*/ 1026610 w 1719967"/>
              <a:gd name="connsiteY3" fmla="*/ 1780258 h 2356530"/>
              <a:gd name="connsiteX4" fmla="*/ 1674448 w 1719967"/>
              <a:gd name="connsiteY4" fmla="*/ 1866599 h 2356530"/>
              <a:gd name="connsiteX5" fmla="*/ 1507637 w 1719967"/>
              <a:gd name="connsiteY5" fmla="*/ 969151 h 2356530"/>
              <a:gd name="connsiteX6" fmla="*/ 3050 w 1719967"/>
              <a:gd name="connsiteY6" fmla="*/ 0 h 2356530"/>
              <a:gd name="connsiteX0" fmla="*/ 3050 w 1724926"/>
              <a:gd name="connsiteY0" fmla="*/ 0 h 2284276"/>
              <a:gd name="connsiteX1" fmla="*/ 0 w 1724926"/>
              <a:gd name="connsiteY1" fmla="*/ 1844975 h 2284276"/>
              <a:gd name="connsiteX2" fmla="*/ 942444 w 1724926"/>
              <a:gd name="connsiteY2" fmla="*/ 2113651 h 2284276"/>
              <a:gd name="connsiteX3" fmla="*/ 959510 w 1724926"/>
              <a:gd name="connsiteY3" fmla="*/ 1679609 h 2284276"/>
              <a:gd name="connsiteX4" fmla="*/ 1674448 w 1724926"/>
              <a:gd name="connsiteY4" fmla="*/ 1866599 h 2284276"/>
              <a:gd name="connsiteX5" fmla="*/ 1507637 w 1724926"/>
              <a:gd name="connsiteY5" fmla="*/ 969151 h 2284276"/>
              <a:gd name="connsiteX6" fmla="*/ 3050 w 1724926"/>
              <a:gd name="connsiteY6" fmla="*/ 0 h 2284276"/>
              <a:gd name="connsiteX0" fmla="*/ 3050 w 1724475"/>
              <a:gd name="connsiteY0" fmla="*/ 0 h 2284609"/>
              <a:gd name="connsiteX1" fmla="*/ 0 w 1724475"/>
              <a:gd name="connsiteY1" fmla="*/ 1844975 h 2284609"/>
              <a:gd name="connsiteX2" fmla="*/ 942444 w 1724475"/>
              <a:gd name="connsiteY2" fmla="*/ 2113651 h 2284609"/>
              <a:gd name="connsiteX3" fmla="*/ 965610 w 1724475"/>
              <a:gd name="connsiteY3" fmla="*/ 1673509 h 2284609"/>
              <a:gd name="connsiteX4" fmla="*/ 1674448 w 1724475"/>
              <a:gd name="connsiteY4" fmla="*/ 1866599 h 2284609"/>
              <a:gd name="connsiteX5" fmla="*/ 1507637 w 1724475"/>
              <a:gd name="connsiteY5" fmla="*/ 969151 h 2284609"/>
              <a:gd name="connsiteX6" fmla="*/ 3050 w 1724475"/>
              <a:gd name="connsiteY6" fmla="*/ 0 h 2284609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1296"/>
              <a:gd name="connsiteX1" fmla="*/ 0 w 1724475"/>
              <a:gd name="connsiteY1" fmla="*/ 1844975 h 2381296"/>
              <a:gd name="connsiteX2" fmla="*/ 975994 w 1724475"/>
              <a:gd name="connsiteY2" fmla="*/ 2107551 h 2381296"/>
              <a:gd name="connsiteX3" fmla="*/ 965610 w 1724475"/>
              <a:gd name="connsiteY3" fmla="*/ 1673509 h 2381296"/>
              <a:gd name="connsiteX4" fmla="*/ 1674448 w 1724475"/>
              <a:gd name="connsiteY4" fmla="*/ 1866599 h 2381296"/>
              <a:gd name="connsiteX5" fmla="*/ 1507637 w 1724475"/>
              <a:gd name="connsiteY5" fmla="*/ 969151 h 2381296"/>
              <a:gd name="connsiteX6" fmla="*/ 3050 w 1724475"/>
              <a:gd name="connsiteY6" fmla="*/ 0 h 2381296"/>
              <a:gd name="connsiteX0" fmla="*/ 3050 w 1724475"/>
              <a:gd name="connsiteY0" fmla="*/ 0 h 2387698"/>
              <a:gd name="connsiteX1" fmla="*/ 0 w 1724475"/>
              <a:gd name="connsiteY1" fmla="*/ 1844975 h 2387698"/>
              <a:gd name="connsiteX2" fmla="*/ 1000394 w 1724475"/>
              <a:gd name="connsiteY2" fmla="*/ 2119751 h 2387698"/>
              <a:gd name="connsiteX3" fmla="*/ 965610 w 1724475"/>
              <a:gd name="connsiteY3" fmla="*/ 1673509 h 2387698"/>
              <a:gd name="connsiteX4" fmla="*/ 1674448 w 1724475"/>
              <a:gd name="connsiteY4" fmla="*/ 1866599 h 2387698"/>
              <a:gd name="connsiteX5" fmla="*/ 1507637 w 1724475"/>
              <a:gd name="connsiteY5" fmla="*/ 969151 h 2387698"/>
              <a:gd name="connsiteX6" fmla="*/ 3050 w 1724475"/>
              <a:gd name="connsiteY6" fmla="*/ 0 h 2387698"/>
              <a:gd name="connsiteX0" fmla="*/ 3050 w 1724475"/>
              <a:gd name="connsiteY0" fmla="*/ 0 h 2388597"/>
              <a:gd name="connsiteX1" fmla="*/ 0 w 1724475"/>
              <a:gd name="connsiteY1" fmla="*/ 1844975 h 2388597"/>
              <a:gd name="connsiteX2" fmla="*/ 1000394 w 1724475"/>
              <a:gd name="connsiteY2" fmla="*/ 2119751 h 2388597"/>
              <a:gd name="connsiteX3" fmla="*/ 965610 w 1724475"/>
              <a:gd name="connsiteY3" fmla="*/ 1673509 h 2388597"/>
              <a:gd name="connsiteX4" fmla="*/ 1674448 w 1724475"/>
              <a:gd name="connsiteY4" fmla="*/ 1866599 h 2388597"/>
              <a:gd name="connsiteX5" fmla="*/ 1507637 w 1724475"/>
              <a:gd name="connsiteY5" fmla="*/ 969151 h 2388597"/>
              <a:gd name="connsiteX6" fmla="*/ 3050 w 1724475"/>
              <a:gd name="connsiteY6" fmla="*/ 0 h 2388597"/>
              <a:gd name="connsiteX0" fmla="*/ 3050 w 1724475"/>
              <a:gd name="connsiteY0" fmla="*/ 0 h 2388814"/>
              <a:gd name="connsiteX1" fmla="*/ 0 w 1724475"/>
              <a:gd name="connsiteY1" fmla="*/ 1844975 h 2388814"/>
              <a:gd name="connsiteX2" fmla="*/ 1000394 w 1724475"/>
              <a:gd name="connsiteY2" fmla="*/ 2119751 h 2388814"/>
              <a:gd name="connsiteX3" fmla="*/ 965610 w 1724475"/>
              <a:gd name="connsiteY3" fmla="*/ 1673509 h 2388814"/>
              <a:gd name="connsiteX4" fmla="*/ 1674448 w 1724475"/>
              <a:gd name="connsiteY4" fmla="*/ 1866599 h 2388814"/>
              <a:gd name="connsiteX5" fmla="*/ 1507637 w 1724475"/>
              <a:gd name="connsiteY5" fmla="*/ 969151 h 2388814"/>
              <a:gd name="connsiteX6" fmla="*/ 3050 w 1724475"/>
              <a:gd name="connsiteY6" fmla="*/ 0 h 2388814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6859"/>
              <a:gd name="connsiteX1" fmla="*/ 0 w 1724475"/>
              <a:gd name="connsiteY1" fmla="*/ 1844975 h 2376859"/>
              <a:gd name="connsiteX2" fmla="*/ 1000394 w 1724475"/>
              <a:gd name="connsiteY2" fmla="*/ 2119751 h 2376859"/>
              <a:gd name="connsiteX3" fmla="*/ 965610 w 1724475"/>
              <a:gd name="connsiteY3" fmla="*/ 1673509 h 2376859"/>
              <a:gd name="connsiteX4" fmla="*/ 1674448 w 1724475"/>
              <a:gd name="connsiteY4" fmla="*/ 1866599 h 2376859"/>
              <a:gd name="connsiteX5" fmla="*/ 1507637 w 1724475"/>
              <a:gd name="connsiteY5" fmla="*/ 969151 h 2376859"/>
              <a:gd name="connsiteX6" fmla="*/ 3050 w 1724475"/>
              <a:gd name="connsiteY6" fmla="*/ 0 h 2376859"/>
              <a:gd name="connsiteX0" fmla="*/ 3050 w 1724475"/>
              <a:gd name="connsiteY0" fmla="*/ 0 h 2429767"/>
              <a:gd name="connsiteX1" fmla="*/ 0 w 1724475"/>
              <a:gd name="connsiteY1" fmla="*/ 1844975 h 2429767"/>
              <a:gd name="connsiteX2" fmla="*/ 1000394 w 1724475"/>
              <a:gd name="connsiteY2" fmla="*/ 2119751 h 2429767"/>
              <a:gd name="connsiteX3" fmla="*/ 965610 w 1724475"/>
              <a:gd name="connsiteY3" fmla="*/ 1673509 h 2429767"/>
              <a:gd name="connsiteX4" fmla="*/ 1674448 w 1724475"/>
              <a:gd name="connsiteY4" fmla="*/ 1866599 h 2429767"/>
              <a:gd name="connsiteX5" fmla="*/ 1507637 w 1724475"/>
              <a:gd name="connsiteY5" fmla="*/ 969151 h 2429767"/>
              <a:gd name="connsiteX6" fmla="*/ 3050 w 1724475"/>
              <a:gd name="connsiteY6" fmla="*/ 0 h 2429767"/>
              <a:gd name="connsiteX0" fmla="*/ 3050 w 1724475"/>
              <a:gd name="connsiteY0" fmla="*/ 0 h 2392231"/>
              <a:gd name="connsiteX1" fmla="*/ 0 w 1724475"/>
              <a:gd name="connsiteY1" fmla="*/ 1844975 h 2392231"/>
              <a:gd name="connsiteX2" fmla="*/ 1000394 w 1724475"/>
              <a:gd name="connsiteY2" fmla="*/ 2119751 h 2392231"/>
              <a:gd name="connsiteX3" fmla="*/ 965610 w 1724475"/>
              <a:gd name="connsiteY3" fmla="*/ 1673509 h 2392231"/>
              <a:gd name="connsiteX4" fmla="*/ 1674448 w 1724475"/>
              <a:gd name="connsiteY4" fmla="*/ 1866599 h 2392231"/>
              <a:gd name="connsiteX5" fmla="*/ 1507637 w 1724475"/>
              <a:gd name="connsiteY5" fmla="*/ 969151 h 2392231"/>
              <a:gd name="connsiteX6" fmla="*/ 3050 w 1724475"/>
              <a:gd name="connsiteY6" fmla="*/ 0 h 2392231"/>
              <a:gd name="connsiteX0" fmla="*/ 3050 w 1724475"/>
              <a:gd name="connsiteY0" fmla="*/ 0 h 2396645"/>
              <a:gd name="connsiteX1" fmla="*/ 0 w 1724475"/>
              <a:gd name="connsiteY1" fmla="*/ 1844975 h 2396645"/>
              <a:gd name="connsiteX2" fmla="*/ 1000394 w 1724475"/>
              <a:gd name="connsiteY2" fmla="*/ 2119751 h 2396645"/>
              <a:gd name="connsiteX3" fmla="*/ 965610 w 1724475"/>
              <a:gd name="connsiteY3" fmla="*/ 1673509 h 2396645"/>
              <a:gd name="connsiteX4" fmla="*/ 1674448 w 1724475"/>
              <a:gd name="connsiteY4" fmla="*/ 1866599 h 2396645"/>
              <a:gd name="connsiteX5" fmla="*/ 1507637 w 1724475"/>
              <a:gd name="connsiteY5" fmla="*/ 969151 h 2396645"/>
              <a:gd name="connsiteX6" fmla="*/ 3050 w 1724475"/>
              <a:gd name="connsiteY6" fmla="*/ 0 h 2396645"/>
              <a:gd name="connsiteX0" fmla="*/ 3050 w 1724475"/>
              <a:gd name="connsiteY0" fmla="*/ 0 h 2382183"/>
              <a:gd name="connsiteX1" fmla="*/ 0 w 1724475"/>
              <a:gd name="connsiteY1" fmla="*/ 1844975 h 2382183"/>
              <a:gd name="connsiteX2" fmla="*/ 1055294 w 1724475"/>
              <a:gd name="connsiteY2" fmla="*/ 2092302 h 2382183"/>
              <a:gd name="connsiteX3" fmla="*/ 965610 w 1724475"/>
              <a:gd name="connsiteY3" fmla="*/ 1673509 h 2382183"/>
              <a:gd name="connsiteX4" fmla="*/ 1674448 w 1724475"/>
              <a:gd name="connsiteY4" fmla="*/ 1866599 h 2382183"/>
              <a:gd name="connsiteX5" fmla="*/ 1507637 w 1724475"/>
              <a:gd name="connsiteY5" fmla="*/ 969151 h 2382183"/>
              <a:gd name="connsiteX6" fmla="*/ 3050 w 1724475"/>
              <a:gd name="connsiteY6" fmla="*/ 0 h 2382183"/>
              <a:gd name="connsiteX0" fmla="*/ 3050 w 1724475"/>
              <a:gd name="connsiteY0" fmla="*/ 0 h 2383191"/>
              <a:gd name="connsiteX1" fmla="*/ 0 w 1724475"/>
              <a:gd name="connsiteY1" fmla="*/ 1844975 h 2383191"/>
              <a:gd name="connsiteX2" fmla="*/ 1055294 w 1724475"/>
              <a:gd name="connsiteY2" fmla="*/ 2092302 h 2383191"/>
              <a:gd name="connsiteX3" fmla="*/ 965610 w 1724475"/>
              <a:gd name="connsiteY3" fmla="*/ 1673509 h 2383191"/>
              <a:gd name="connsiteX4" fmla="*/ 1674448 w 1724475"/>
              <a:gd name="connsiteY4" fmla="*/ 1866599 h 2383191"/>
              <a:gd name="connsiteX5" fmla="*/ 1507637 w 1724475"/>
              <a:gd name="connsiteY5" fmla="*/ 969151 h 2383191"/>
              <a:gd name="connsiteX6" fmla="*/ 3050 w 1724475"/>
              <a:gd name="connsiteY6" fmla="*/ 0 h 2383191"/>
              <a:gd name="connsiteX0" fmla="*/ 3050 w 1724475"/>
              <a:gd name="connsiteY0" fmla="*/ 0 h 2449477"/>
              <a:gd name="connsiteX1" fmla="*/ 0 w 1724475"/>
              <a:gd name="connsiteY1" fmla="*/ 1844975 h 2449477"/>
              <a:gd name="connsiteX2" fmla="*/ 1055294 w 1724475"/>
              <a:gd name="connsiteY2" fmla="*/ 2092302 h 2449477"/>
              <a:gd name="connsiteX3" fmla="*/ 965610 w 1724475"/>
              <a:gd name="connsiteY3" fmla="*/ 1673509 h 2449477"/>
              <a:gd name="connsiteX4" fmla="*/ 1674448 w 1724475"/>
              <a:gd name="connsiteY4" fmla="*/ 1866599 h 2449477"/>
              <a:gd name="connsiteX5" fmla="*/ 1507637 w 1724475"/>
              <a:gd name="connsiteY5" fmla="*/ 969151 h 2449477"/>
              <a:gd name="connsiteX6" fmla="*/ 3050 w 1724475"/>
              <a:gd name="connsiteY6" fmla="*/ 0 h 2449477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577"/>
              <a:gd name="connsiteY0" fmla="*/ 0 h 2265258"/>
              <a:gd name="connsiteX1" fmla="*/ 0 w 1715577"/>
              <a:gd name="connsiteY1" fmla="*/ 1844975 h 2265258"/>
              <a:gd name="connsiteX2" fmla="*/ 1055294 w 1715577"/>
              <a:gd name="connsiteY2" fmla="*/ 2092302 h 2265258"/>
              <a:gd name="connsiteX3" fmla="*/ 1086036 w 1715577"/>
              <a:gd name="connsiteY3" fmla="*/ 1877858 h 2265258"/>
              <a:gd name="connsiteX4" fmla="*/ 1674448 w 1715577"/>
              <a:gd name="connsiteY4" fmla="*/ 1866599 h 2265258"/>
              <a:gd name="connsiteX5" fmla="*/ 1507637 w 1715577"/>
              <a:gd name="connsiteY5" fmla="*/ 969151 h 2265258"/>
              <a:gd name="connsiteX6" fmla="*/ 3050 w 1715577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414647"/>
              <a:gd name="connsiteX1" fmla="*/ 0 w 1715693"/>
              <a:gd name="connsiteY1" fmla="*/ 1844975 h 2414647"/>
              <a:gd name="connsiteX2" fmla="*/ 1055294 w 1715693"/>
              <a:gd name="connsiteY2" fmla="*/ 2092302 h 2414647"/>
              <a:gd name="connsiteX3" fmla="*/ 1084462 w 1715693"/>
              <a:gd name="connsiteY3" fmla="*/ 1877858 h 2414647"/>
              <a:gd name="connsiteX4" fmla="*/ 1674448 w 1715693"/>
              <a:gd name="connsiteY4" fmla="*/ 1866599 h 2414647"/>
              <a:gd name="connsiteX5" fmla="*/ 1507637 w 1715693"/>
              <a:gd name="connsiteY5" fmla="*/ 969151 h 2414647"/>
              <a:gd name="connsiteX6" fmla="*/ 3050 w 1715693"/>
              <a:gd name="connsiteY6" fmla="*/ 0 h 2414647"/>
              <a:gd name="connsiteX0" fmla="*/ 3050 w 1715693"/>
              <a:gd name="connsiteY0" fmla="*/ 0 h 2409744"/>
              <a:gd name="connsiteX1" fmla="*/ 0 w 1715693"/>
              <a:gd name="connsiteY1" fmla="*/ 1844975 h 2409744"/>
              <a:gd name="connsiteX2" fmla="*/ 1055294 w 1715693"/>
              <a:gd name="connsiteY2" fmla="*/ 2092302 h 2409744"/>
              <a:gd name="connsiteX3" fmla="*/ 1084462 w 1715693"/>
              <a:gd name="connsiteY3" fmla="*/ 1877858 h 2409744"/>
              <a:gd name="connsiteX4" fmla="*/ 1674448 w 1715693"/>
              <a:gd name="connsiteY4" fmla="*/ 1866599 h 2409744"/>
              <a:gd name="connsiteX5" fmla="*/ 1507637 w 1715693"/>
              <a:gd name="connsiteY5" fmla="*/ 969151 h 2409744"/>
              <a:gd name="connsiteX6" fmla="*/ 3050 w 1715693"/>
              <a:gd name="connsiteY6" fmla="*/ 0 h 2409744"/>
              <a:gd name="connsiteX0" fmla="*/ 3050 w 1715693"/>
              <a:gd name="connsiteY0" fmla="*/ 0 h 2408102"/>
              <a:gd name="connsiteX1" fmla="*/ 0 w 1715693"/>
              <a:gd name="connsiteY1" fmla="*/ 1844975 h 2408102"/>
              <a:gd name="connsiteX2" fmla="*/ 1094944 w 1715693"/>
              <a:gd name="connsiteY2" fmla="*/ 2089252 h 2408102"/>
              <a:gd name="connsiteX3" fmla="*/ 1084462 w 1715693"/>
              <a:gd name="connsiteY3" fmla="*/ 1877858 h 2408102"/>
              <a:gd name="connsiteX4" fmla="*/ 1674448 w 1715693"/>
              <a:gd name="connsiteY4" fmla="*/ 1866599 h 2408102"/>
              <a:gd name="connsiteX5" fmla="*/ 1507637 w 1715693"/>
              <a:gd name="connsiteY5" fmla="*/ 969151 h 2408102"/>
              <a:gd name="connsiteX6" fmla="*/ 3050 w 1715693"/>
              <a:gd name="connsiteY6" fmla="*/ 0 h 2408102"/>
              <a:gd name="connsiteX0" fmla="*/ 3050 w 1715693"/>
              <a:gd name="connsiteY0" fmla="*/ 0 h 2399749"/>
              <a:gd name="connsiteX1" fmla="*/ 0 w 1715693"/>
              <a:gd name="connsiteY1" fmla="*/ 1844975 h 2399749"/>
              <a:gd name="connsiteX2" fmla="*/ 1094944 w 1715693"/>
              <a:gd name="connsiteY2" fmla="*/ 2089252 h 2399749"/>
              <a:gd name="connsiteX3" fmla="*/ 1084462 w 1715693"/>
              <a:gd name="connsiteY3" fmla="*/ 1877858 h 2399749"/>
              <a:gd name="connsiteX4" fmla="*/ 1674448 w 1715693"/>
              <a:gd name="connsiteY4" fmla="*/ 1866599 h 2399749"/>
              <a:gd name="connsiteX5" fmla="*/ 1507637 w 1715693"/>
              <a:gd name="connsiteY5" fmla="*/ 969151 h 2399749"/>
              <a:gd name="connsiteX6" fmla="*/ 3050 w 1715693"/>
              <a:gd name="connsiteY6" fmla="*/ 0 h 2399749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949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7969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9288"/>
              <a:gd name="connsiteX1" fmla="*/ 0 w 1715693"/>
              <a:gd name="connsiteY1" fmla="*/ 1844975 h 2409288"/>
              <a:gd name="connsiteX2" fmla="*/ 1082744 w 1715693"/>
              <a:gd name="connsiteY2" fmla="*/ 2089252 h 2409288"/>
              <a:gd name="connsiteX3" fmla="*/ 1084462 w 1715693"/>
              <a:gd name="connsiteY3" fmla="*/ 1877858 h 2409288"/>
              <a:gd name="connsiteX4" fmla="*/ 1674448 w 1715693"/>
              <a:gd name="connsiteY4" fmla="*/ 1866599 h 2409288"/>
              <a:gd name="connsiteX5" fmla="*/ 1507637 w 1715693"/>
              <a:gd name="connsiteY5" fmla="*/ 969151 h 2409288"/>
              <a:gd name="connsiteX6" fmla="*/ 3050 w 1715693"/>
              <a:gd name="connsiteY6" fmla="*/ 0 h 2409288"/>
              <a:gd name="connsiteX0" fmla="*/ 3050 w 1715693"/>
              <a:gd name="connsiteY0" fmla="*/ 0 h 2407105"/>
              <a:gd name="connsiteX1" fmla="*/ 0 w 1715693"/>
              <a:gd name="connsiteY1" fmla="*/ 1844975 h 2407105"/>
              <a:gd name="connsiteX2" fmla="*/ 1088844 w 1715693"/>
              <a:gd name="connsiteY2" fmla="*/ 2085186 h 2407105"/>
              <a:gd name="connsiteX3" fmla="*/ 1084462 w 1715693"/>
              <a:gd name="connsiteY3" fmla="*/ 1877858 h 2407105"/>
              <a:gd name="connsiteX4" fmla="*/ 1674448 w 1715693"/>
              <a:gd name="connsiteY4" fmla="*/ 1866599 h 2407105"/>
              <a:gd name="connsiteX5" fmla="*/ 1507637 w 1715693"/>
              <a:gd name="connsiteY5" fmla="*/ 969151 h 2407105"/>
              <a:gd name="connsiteX6" fmla="*/ 3050 w 1715693"/>
              <a:gd name="connsiteY6" fmla="*/ 0 h 240710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88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27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47"/>
              <a:gd name="connsiteX1" fmla="*/ 0 w 1715693"/>
              <a:gd name="connsiteY1" fmla="*/ 1844975 h 2408647"/>
              <a:gd name="connsiteX2" fmla="*/ 1084778 w 1715693"/>
              <a:gd name="connsiteY2" fmla="*/ 2087219 h 2408647"/>
              <a:gd name="connsiteX3" fmla="*/ 1084462 w 1715693"/>
              <a:gd name="connsiteY3" fmla="*/ 1877858 h 2408647"/>
              <a:gd name="connsiteX4" fmla="*/ 1674448 w 1715693"/>
              <a:gd name="connsiteY4" fmla="*/ 1866599 h 2408647"/>
              <a:gd name="connsiteX5" fmla="*/ 1507637 w 1715693"/>
              <a:gd name="connsiteY5" fmla="*/ 969151 h 2408647"/>
              <a:gd name="connsiteX6" fmla="*/ 3050 w 1715693"/>
              <a:gd name="connsiteY6" fmla="*/ 0 h 2408647"/>
              <a:gd name="connsiteX0" fmla="*/ 3050 w 1693843"/>
              <a:gd name="connsiteY0" fmla="*/ 0 h 2408647"/>
              <a:gd name="connsiteX1" fmla="*/ 0 w 1693843"/>
              <a:gd name="connsiteY1" fmla="*/ 1844975 h 2408647"/>
              <a:gd name="connsiteX2" fmla="*/ 1084778 w 1693843"/>
              <a:gd name="connsiteY2" fmla="*/ 2087219 h 2408647"/>
              <a:gd name="connsiteX3" fmla="*/ 1084462 w 1693843"/>
              <a:gd name="connsiteY3" fmla="*/ 1877858 h 2408647"/>
              <a:gd name="connsiteX4" fmla="*/ 1641915 w 1693843"/>
              <a:gd name="connsiteY4" fmla="*/ 1866599 h 2408647"/>
              <a:gd name="connsiteX5" fmla="*/ 1507637 w 1693843"/>
              <a:gd name="connsiteY5" fmla="*/ 969151 h 2408647"/>
              <a:gd name="connsiteX6" fmla="*/ 3050 w 1693843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583377"/>
              <a:gd name="connsiteY0" fmla="*/ 0 h 2408647"/>
              <a:gd name="connsiteX1" fmla="*/ 0 w 1583377"/>
              <a:gd name="connsiteY1" fmla="*/ 1844975 h 2408647"/>
              <a:gd name="connsiteX2" fmla="*/ 1084778 w 1583377"/>
              <a:gd name="connsiteY2" fmla="*/ 2087219 h 2408647"/>
              <a:gd name="connsiteX3" fmla="*/ 1084462 w 1583377"/>
              <a:gd name="connsiteY3" fmla="*/ 1877858 h 2408647"/>
              <a:gd name="connsiteX4" fmla="*/ 1294214 w 1583377"/>
              <a:gd name="connsiteY4" fmla="*/ 1874732 h 2408647"/>
              <a:gd name="connsiteX5" fmla="*/ 1507637 w 1583377"/>
              <a:gd name="connsiteY5" fmla="*/ 969151 h 2408647"/>
              <a:gd name="connsiteX6" fmla="*/ 3050 w 1583377"/>
              <a:gd name="connsiteY6" fmla="*/ 0 h 2408647"/>
              <a:gd name="connsiteX0" fmla="*/ 3050 w 1582057"/>
              <a:gd name="connsiteY0" fmla="*/ 0 h 2408647"/>
              <a:gd name="connsiteX1" fmla="*/ 0 w 1582057"/>
              <a:gd name="connsiteY1" fmla="*/ 1844975 h 2408647"/>
              <a:gd name="connsiteX2" fmla="*/ 1084778 w 1582057"/>
              <a:gd name="connsiteY2" fmla="*/ 2087219 h 2408647"/>
              <a:gd name="connsiteX3" fmla="*/ 1084462 w 1582057"/>
              <a:gd name="connsiteY3" fmla="*/ 1877858 h 2408647"/>
              <a:gd name="connsiteX4" fmla="*/ 1284047 w 1582057"/>
              <a:gd name="connsiteY4" fmla="*/ 1878799 h 2408647"/>
              <a:gd name="connsiteX5" fmla="*/ 1507637 w 1582057"/>
              <a:gd name="connsiteY5" fmla="*/ 969151 h 2408647"/>
              <a:gd name="connsiteX6" fmla="*/ 3050 w 1582057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3253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707"/>
              <a:gd name="connsiteX1" fmla="*/ 0 w 1582141"/>
              <a:gd name="connsiteY1" fmla="*/ 1844975 h 2408707"/>
              <a:gd name="connsiteX2" fmla="*/ 1083253 w 1582141"/>
              <a:gd name="connsiteY2" fmla="*/ 2087219 h 2408707"/>
              <a:gd name="connsiteX3" fmla="*/ 1084462 w 1582141"/>
              <a:gd name="connsiteY3" fmla="*/ 1877858 h 2408707"/>
              <a:gd name="connsiteX4" fmla="*/ 1284047 w 1582141"/>
              <a:gd name="connsiteY4" fmla="*/ 1878799 h 2408707"/>
              <a:gd name="connsiteX5" fmla="*/ 1507637 w 1582141"/>
              <a:gd name="connsiteY5" fmla="*/ 969151 h 2408707"/>
              <a:gd name="connsiteX6" fmla="*/ 3050 w 1582141"/>
              <a:gd name="connsiteY6" fmla="*/ 0 h 2408707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1991759"/>
              <a:gd name="connsiteX1" fmla="*/ 0 w 1582141"/>
              <a:gd name="connsiteY1" fmla="*/ 1844975 h 1991759"/>
              <a:gd name="connsiteX2" fmla="*/ 1084462 w 1582141"/>
              <a:gd name="connsiteY2" fmla="*/ 1877858 h 1991759"/>
              <a:gd name="connsiteX3" fmla="*/ 1284047 w 1582141"/>
              <a:gd name="connsiteY3" fmla="*/ 1878799 h 1991759"/>
              <a:gd name="connsiteX4" fmla="*/ 1507637 w 1582141"/>
              <a:gd name="connsiteY4" fmla="*/ 969151 h 1991759"/>
              <a:gd name="connsiteX5" fmla="*/ 3050 w 1582141"/>
              <a:gd name="connsiteY5" fmla="*/ 0 h 1991759"/>
              <a:gd name="connsiteX0" fmla="*/ 3050 w 1582141"/>
              <a:gd name="connsiteY0" fmla="*/ 0 h 2240600"/>
              <a:gd name="connsiteX1" fmla="*/ 0 w 1582141"/>
              <a:gd name="connsiteY1" fmla="*/ 1844975 h 2240600"/>
              <a:gd name="connsiteX2" fmla="*/ 1084462 w 1582141"/>
              <a:gd name="connsiteY2" fmla="*/ 1877858 h 2240600"/>
              <a:gd name="connsiteX3" fmla="*/ 1284047 w 1582141"/>
              <a:gd name="connsiteY3" fmla="*/ 1878799 h 2240600"/>
              <a:gd name="connsiteX4" fmla="*/ 1507637 w 1582141"/>
              <a:gd name="connsiteY4" fmla="*/ 969151 h 2240600"/>
              <a:gd name="connsiteX5" fmla="*/ 3050 w 1582141"/>
              <a:gd name="connsiteY5" fmla="*/ 0 h 2240600"/>
              <a:gd name="connsiteX0" fmla="*/ 3050 w 1582141"/>
              <a:gd name="connsiteY0" fmla="*/ 0 h 2423564"/>
              <a:gd name="connsiteX1" fmla="*/ 0 w 1582141"/>
              <a:gd name="connsiteY1" fmla="*/ 1844975 h 2423564"/>
              <a:gd name="connsiteX2" fmla="*/ 1084462 w 1582141"/>
              <a:gd name="connsiteY2" fmla="*/ 1877858 h 2423564"/>
              <a:gd name="connsiteX3" fmla="*/ 1284047 w 1582141"/>
              <a:gd name="connsiteY3" fmla="*/ 1878799 h 2423564"/>
              <a:gd name="connsiteX4" fmla="*/ 1507637 w 1582141"/>
              <a:gd name="connsiteY4" fmla="*/ 969151 h 2423564"/>
              <a:gd name="connsiteX5" fmla="*/ 3050 w 1582141"/>
              <a:gd name="connsiteY5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911943"/>
              <a:gd name="connsiteY0" fmla="*/ 0 h 2423564"/>
              <a:gd name="connsiteX1" fmla="*/ 0 w 1911943"/>
              <a:gd name="connsiteY1" fmla="*/ 1844975 h 2423564"/>
              <a:gd name="connsiteX2" fmla="*/ 1084462 w 1911943"/>
              <a:gd name="connsiteY2" fmla="*/ 1877858 h 2423564"/>
              <a:gd name="connsiteX3" fmla="*/ 1507637 w 1911943"/>
              <a:gd name="connsiteY3" fmla="*/ 969151 h 2423564"/>
              <a:gd name="connsiteX4" fmla="*/ 3050 w 1911943"/>
              <a:gd name="connsiteY4" fmla="*/ 0 h 2423564"/>
              <a:gd name="connsiteX0" fmla="*/ 3050 w 1893224"/>
              <a:gd name="connsiteY0" fmla="*/ 0 h 2423564"/>
              <a:gd name="connsiteX1" fmla="*/ 0 w 1893224"/>
              <a:gd name="connsiteY1" fmla="*/ 1844975 h 2423564"/>
              <a:gd name="connsiteX2" fmla="*/ 1084462 w 1893224"/>
              <a:gd name="connsiteY2" fmla="*/ 1877858 h 2423564"/>
              <a:gd name="connsiteX3" fmla="*/ 1507637 w 1893224"/>
              <a:gd name="connsiteY3" fmla="*/ 969151 h 2423564"/>
              <a:gd name="connsiteX4" fmla="*/ 3050 w 1893224"/>
              <a:gd name="connsiteY4" fmla="*/ 0 h 2423564"/>
              <a:gd name="connsiteX0" fmla="*/ 3050 w 1891589"/>
              <a:gd name="connsiteY0" fmla="*/ 0 h 2423564"/>
              <a:gd name="connsiteX1" fmla="*/ 0 w 1891589"/>
              <a:gd name="connsiteY1" fmla="*/ 1844975 h 2423564"/>
              <a:gd name="connsiteX2" fmla="*/ 1084462 w 1891589"/>
              <a:gd name="connsiteY2" fmla="*/ 1877858 h 2423564"/>
              <a:gd name="connsiteX3" fmla="*/ 1507637 w 1891589"/>
              <a:gd name="connsiteY3" fmla="*/ 969151 h 2423564"/>
              <a:gd name="connsiteX4" fmla="*/ 3050 w 189158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3056 w 1891595"/>
              <a:gd name="connsiteY0" fmla="*/ 0 h 2423564"/>
              <a:gd name="connsiteX1" fmla="*/ 6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359 w 1888898"/>
              <a:gd name="connsiteY0" fmla="*/ 0 h 2423564"/>
              <a:gd name="connsiteX1" fmla="*/ 1375 w 1888898"/>
              <a:gd name="connsiteY1" fmla="*/ 1844975 h 2423564"/>
              <a:gd name="connsiteX2" fmla="*/ 1081771 w 1888898"/>
              <a:gd name="connsiteY2" fmla="*/ 1877858 h 2423564"/>
              <a:gd name="connsiteX3" fmla="*/ 1504946 w 1888898"/>
              <a:gd name="connsiteY3" fmla="*/ 969151 h 2423564"/>
              <a:gd name="connsiteX4" fmla="*/ 359 w 1888898"/>
              <a:gd name="connsiteY4" fmla="*/ 0 h 2423564"/>
              <a:gd name="connsiteX0" fmla="*/ 3056 w 1891595"/>
              <a:gd name="connsiteY0" fmla="*/ 0 h 2423564"/>
              <a:gd name="connsiteX1" fmla="*/ 5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1076 w 1889615"/>
              <a:gd name="connsiteY0" fmla="*/ 0 h 2423564"/>
              <a:gd name="connsiteX1" fmla="*/ 58 w 1889615"/>
              <a:gd name="connsiteY1" fmla="*/ 1844975 h 2423564"/>
              <a:gd name="connsiteX2" fmla="*/ 1082488 w 1889615"/>
              <a:gd name="connsiteY2" fmla="*/ 1877858 h 2423564"/>
              <a:gd name="connsiteX3" fmla="*/ 1505663 w 1889615"/>
              <a:gd name="connsiteY3" fmla="*/ 969151 h 2423564"/>
              <a:gd name="connsiteX4" fmla="*/ 1076 w 1889615"/>
              <a:gd name="connsiteY4" fmla="*/ 0 h 2423564"/>
              <a:gd name="connsiteX0" fmla="*/ 1076 w 1786596"/>
              <a:gd name="connsiteY0" fmla="*/ 0 h 2423564"/>
              <a:gd name="connsiteX1" fmla="*/ 58 w 1786596"/>
              <a:gd name="connsiteY1" fmla="*/ 1844975 h 2423564"/>
              <a:gd name="connsiteX2" fmla="*/ 1082488 w 1786596"/>
              <a:gd name="connsiteY2" fmla="*/ 1877858 h 2423564"/>
              <a:gd name="connsiteX3" fmla="*/ 1505663 w 1786596"/>
              <a:gd name="connsiteY3" fmla="*/ 969151 h 2423564"/>
              <a:gd name="connsiteX4" fmla="*/ 1076 w 1786596"/>
              <a:gd name="connsiteY4" fmla="*/ 0 h 2423564"/>
              <a:gd name="connsiteX0" fmla="*/ 1076 w 1843528"/>
              <a:gd name="connsiteY0" fmla="*/ 0 h 2423564"/>
              <a:gd name="connsiteX1" fmla="*/ 58 w 1843528"/>
              <a:gd name="connsiteY1" fmla="*/ 1844975 h 2423564"/>
              <a:gd name="connsiteX2" fmla="*/ 1082488 w 1843528"/>
              <a:gd name="connsiteY2" fmla="*/ 1877858 h 2423564"/>
              <a:gd name="connsiteX3" fmla="*/ 1505663 w 1843528"/>
              <a:gd name="connsiteY3" fmla="*/ 969151 h 2423564"/>
              <a:gd name="connsiteX4" fmla="*/ 1076 w 1843528"/>
              <a:gd name="connsiteY4" fmla="*/ 0 h 2423564"/>
              <a:gd name="connsiteX0" fmla="*/ 1076 w 1855419"/>
              <a:gd name="connsiteY0" fmla="*/ 0 h 2423564"/>
              <a:gd name="connsiteX1" fmla="*/ 58 w 1855419"/>
              <a:gd name="connsiteY1" fmla="*/ 1844975 h 2423564"/>
              <a:gd name="connsiteX2" fmla="*/ 1082488 w 1855419"/>
              <a:gd name="connsiteY2" fmla="*/ 1877858 h 2423564"/>
              <a:gd name="connsiteX3" fmla="*/ 1521597 w 1855419"/>
              <a:gd name="connsiteY3" fmla="*/ 961184 h 2423564"/>
              <a:gd name="connsiteX4" fmla="*/ 1076 w 1855419"/>
              <a:gd name="connsiteY4" fmla="*/ 0 h 2423564"/>
              <a:gd name="connsiteX0" fmla="*/ 1076 w 1860637"/>
              <a:gd name="connsiteY0" fmla="*/ 0 h 2423564"/>
              <a:gd name="connsiteX1" fmla="*/ 58 w 1860637"/>
              <a:gd name="connsiteY1" fmla="*/ 1844975 h 2423564"/>
              <a:gd name="connsiteX2" fmla="*/ 1082488 w 1860637"/>
              <a:gd name="connsiteY2" fmla="*/ 1877858 h 2423564"/>
              <a:gd name="connsiteX3" fmla="*/ 1521597 w 1860637"/>
              <a:gd name="connsiteY3" fmla="*/ 961184 h 2423564"/>
              <a:gd name="connsiteX4" fmla="*/ 1076 w 1860637"/>
              <a:gd name="connsiteY4" fmla="*/ 0 h 2423564"/>
              <a:gd name="connsiteX0" fmla="*/ 1076 w 1858886"/>
              <a:gd name="connsiteY0" fmla="*/ 0 h 2423564"/>
              <a:gd name="connsiteX1" fmla="*/ 58 w 1858886"/>
              <a:gd name="connsiteY1" fmla="*/ 1844975 h 2423564"/>
              <a:gd name="connsiteX2" fmla="*/ 1082488 w 1858886"/>
              <a:gd name="connsiteY2" fmla="*/ 1877858 h 2423564"/>
              <a:gd name="connsiteX3" fmla="*/ 1521597 w 1858886"/>
              <a:gd name="connsiteY3" fmla="*/ 961184 h 2423564"/>
              <a:gd name="connsiteX4" fmla="*/ 1076 w 1858886"/>
              <a:gd name="connsiteY4" fmla="*/ 0 h 2423564"/>
              <a:gd name="connsiteX0" fmla="*/ 80757 w 1692438"/>
              <a:gd name="connsiteY0" fmla="*/ 0 h 2243973"/>
              <a:gd name="connsiteX1" fmla="*/ 79739 w 1692438"/>
              <a:gd name="connsiteY1" fmla="*/ 1844975 h 2243973"/>
              <a:gd name="connsiteX2" fmla="*/ 1157289 w 1692438"/>
              <a:gd name="connsiteY2" fmla="*/ 1882738 h 2243973"/>
              <a:gd name="connsiteX3" fmla="*/ 1601278 w 1692438"/>
              <a:gd name="connsiteY3" fmla="*/ 961184 h 2243973"/>
              <a:gd name="connsiteX4" fmla="*/ 80757 w 1692438"/>
              <a:gd name="connsiteY4" fmla="*/ 0 h 2243973"/>
              <a:gd name="connsiteX0" fmla="*/ 81118 w 1694359"/>
              <a:gd name="connsiteY0" fmla="*/ 0 h 2242285"/>
              <a:gd name="connsiteX1" fmla="*/ 80100 w 1694359"/>
              <a:gd name="connsiteY1" fmla="*/ 1844975 h 2242285"/>
              <a:gd name="connsiteX2" fmla="*/ 1162530 w 1694359"/>
              <a:gd name="connsiteY2" fmla="*/ 1880298 h 2242285"/>
              <a:gd name="connsiteX3" fmla="*/ 1601639 w 1694359"/>
              <a:gd name="connsiteY3" fmla="*/ 961184 h 2242285"/>
              <a:gd name="connsiteX4" fmla="*/ 81118 w 1694359"/>
              <a:gd name="connsiteY4" fmla="*/ 0 h 2242285"/>
              <a:gd name="connsiteX0" fmla="*/ 1019 w 1614260"/>
              <a:gd name="connsiteY0" fmla="*/ 0 h 2256613"/>
              <a:gd name="connsiteX1" fmla="*/ 1 w 1614260"/>
              <a:gd name="connsiteY1" fmla="*/ 1844975 h 2256613"/>
              <a:gd name="connsiteX2" fmla="*/ 1082431 w 1614260"/>
              <a:gd name="connsiteY2" fmla="*/ 1880298 h 2256613"/>
              <a:gd name="connsiteX3" fmla="*/ 1521540 w 1614260"/>
              <a:gd name="connsiteY3" fmla="*/ 961184 h 2256613"/>
              <a:gd name="connsiteX4" fmla="*/ 1019 w 1614260"/>
              <a:gd name="connsiteY4" fmla="*/ 0 h 2256613"/>
              <a:gd name="connsiteX0" fmla="*/ 1019 w 1669987"/>
              <a:gd name="connsiteY0" fmla="*/ 0 h 2256613"/>
              <a:gd name="connsiteX1" fmla="*/ 1 w 1669987"/>
              <a:gd name="connsiteY1" fmla="*/ 1844975 h 2256613"/>
              <a:gd name="connsiteX2" fmla="*/ 1082431 w 1669987"/>
              <a:gd name="connsiteY2" fmla="*/ 1880298 h 2256613"/>
              <a:gd name="connsiteX3" fmla="*/ 1521540 w 1669987"/>
              <a:gd name="connsiteY3" fmla="*/ 961184 h 2256613"/>
              <a:gd name="connsiteX4" fmla="*/ 1019 w 1669987"/>
              <a:gd name="connsiteY4" fmla="*/ 0 h 2256613"/>
              <a:gd name="connsiteX0" fmla="*/ 1019 w 1669987"/>
              <a:gd name="connsiteY0" fmla="*/ 0 h 2256612"/>
              <a:gd name="connsiteX1" fmla="*/ 1 w 1669987"/>
              <a:gd name="connsiteY1" fmla="*/ 1844975 h 2256612"/>
              <a:gd name="connsiteX2" fmla="*/ 1082431 w 1669987"/>
              <a:gd name="connsiteY2" fmla="*/ 1880298 h 2256612"/>
              <a:gd name="connsiteX3" fmla="*/ 1521540 w 1669987"/>
              <a:gd name="connsiteY3" fmla="*/ 961184 h 2256612"/>
              <a:gd name="connsiteX4" fmla="*/ 1019 w 1669987"/>
              <a:gd name="connsiteY4" fmla="*/ 0 h 2256612"/>
              <a:gd name="connsiteX0" fmla="*/ 1019 w 1669657"/>
              <a:gd name="connsiteY0" fmla="*/ 0 h 2256612"/>
              <a:gd name="connsiteX1" fmla="*/ 1 w 1669657"/>
              <a:gd name="connsiteY1" fmla="*/ 1844975 h 2256612"/>
              <a:gd name="connsiteX2" fmla="*/ 1082431 w 1669657"/>
              <a:gd name="connsiteY2" fmla="*/ 1880298 h 2256612"/>
              <a:gd name="connsiteX3" fmla="*/ 1521540 w 1669657"/>
              <a:gd name="connsiteY3" fmla="*/ 961184 h 2256612"/>
              <a:gd name="connsiteX4" fmla="*/ 1019 w 1669657"/>
              <a:gd name="connsiteY4" fmla="*/ 0 h 2256612"/>
              <a:gd name="connsiteX0" fmla="*/ 1019 w 1833386"/>
              <a:gd name="connsiteY0" fmla="*/ 0 h 2256612"/>
              <a:gd name="connsiteX1" fmla="*/ 1 w 1833386"/>
              <a:gd name="connsiteY1" fmla="*/ 1844975 h 2256612"/>
              <a:gd name="connsiteX2" fmla="*/ 1082431 w 1833386"/>
              <a:gd name="connsiteY2" fmla="*/ 1880298 h 2256612"/>
              <a:gd name="connsiteX3" fmla="*/ 1521540 w 1833386"/>
              <a:gd name="connsiteY3" fmla="*/ 961184 h 2256612"/>
              <a:gd name="connsiteX4" fmla="*/ 1019 w 1833386"/>
              <a:gd name="connsiteY4" fmla="*/ 0 h 2256612"/>
              <a:gd name="connsiteX0" fmla="*/ 1432 w 1833799"/>
              <a:gd name="connsiteY0" fmla="*/ 0 h 2399625"/>
              <a:gd name="connsiteX1" fmla="*/ 414 w 1833799"/>
              <a:gd name="connsiteY1" fmla="*/ 1844975 h 2399625"/>
              <a:gd name="connsiteX2" fmla="*/ 1082844 w 1833799"/>
              <a:gd name="connsiteY2" fmla="*/ 1880298 h 2399625"/>
              <a:gd name="connsiteX3" fmla="*/ 1521953 w 1833799"/>
              <a:gd name="connsiteY3" fmla="*/ 961184 h 2399625"/>
              <a:gd name="connsiteX4" fmla="*/ 1432 w 1833799"/>
              <a:gd name="connsiteY4" fmla="*/ 0 h 2399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3799" h="2399625">
                <a:moveTo>
                  <a:pt x="1432" y="0"/>
                </a:moveTo>
                <a:cubicBezTo>
                  <a:pt x="260" y="606520"/>
                  <a:pt x="-521" y="1138747"/>
                  <a:pt x="414" y="1844975"/>
                </a:cubicBezTo>
                <a:cubicBezTo>
                  <a:pt x="1439" y="2618848"/>
                  <a:pt x="1082336" y="2538036"/>
                  <a:pt x="1082844" y="1880298"/>
                </a:cubicBezTo>
                <a:cubicBezTo>
                  <a:pt x="1651589" y="2199844"/>
                  <a:pt x="2195317" y="1384749"/>
                  <a:pt x="1521953" y="961184"/>
                </a:cubicBezTo>
                <a:lnTo>
                  <a:pt x="1432" y="0"/>
                </a:lnTo>
                <a:close/>
              </a:path>
            </a:pathLst>
          </a:custGeom>
          <a:solidFill>
            <a:srgbClr val="408020"/>
          </a:solidFill>
          <a:ln w="190500" cap="rnd">
            <a:solidFill>
              <a:srgbClr val="40802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urve">
            <a:extLst>
              <a:ext uri="{FF2B5EF4-FFF2-40B4-BE49-F238E27FC236}">
                <a16:creationId xmlns:a16="http://schemas.microsoft.com/office/drawing/2014/main" id="{CD8FAF41-55B9-7E8C-B0B6-A5577700AAF1}"/>
              </a:ext>
            </a:extLst>
          </p:cNvPr>
          <p:cNvSpPr/>
          <p:nvPr/>
        </p:nvSpPr>
        <p:spPr>
          <a:xfrm>
            <a:off x="1729442" y="1889135"/>
            <a:ext cx="2472281" cy="3196812"/>
          </a:xfrm>
          <a:custGeom>
            <a:avLst/>
            <a:gdLst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6" fmla="*/ 646853 w 1566477"/>
              <a:gd name="connsiteY6" fmla="*/ 2695575 h 3481403"/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6" fmla="*/ 561128 w 1566477"/>
              <a:gd name="connsiteY6" fmla="*/ 2543175 h 3481403"/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0" fmla="*/ 56849 w 1552735"/>
              <a:gd name="connsiteY0" fmla="*/ 206022 h 3687425"/>
              <a:gd name="connsiteX1" fmla="*/ 47324 w 1552735"/>
              <a:gd name="connsiteY1" fmla="*/ 206022 h 3687425"/>
              <a:gd name="connsiteX2" fmla="*/ 61611 w 1552735"/>
              <a:gd name="connsiteY2" fmla="*/ 2987322 h 3687425"/>
              <a:gd name="connsiteX3" fmla="*/ 828374 w 1552735"/>
              <a:gd name="connsiteY3" fmla="*/ 3687410 h 3687425"/>
              <a:gd name="connsiteX4" fmla="*/ 1552274 w 1552735"/>
              <a:gd name="connsiteY4" fmla="*/ 2977797 h 3687425"/>
              <a:gd name="connsiteX5" fmla="*/ 933149 w 1552735"/>
              <a:gd name="connsiteY5" fmla="*/ 2353910 h 3687425"/>
              <a:gd name="connsiteX6" fmla="*/ 633111 w 1552735"/>
              <a:gd name="connsiteY6" fmla="*/ 2901597 h 3687425"/>
              <a:gd name="connsiteX0" fmla="*/ 31033 w 1526919"/>
              <a:gd name="connsiteY0" fmla="*/ 0 h 3481396"/>
              <a:gd name="connsiteX1" fmla="*/ 116758 w 1526919"/>
              <a:gd name="connsiteY1" fmla="*/ 657225 h 3481396"/>
              <a:gd name="connsiteX2" fmla="*/ 35795 w 1526919"/>
              <a:gd name="connsiteY2" fmla="*/ 2781300 h 3481396"/>
              <a:gd name="connsiteX3" fmla="*/ 802558 w 1526919"/>
              <a:gd name="connsiteY3" fmla="*/ 3481388 h 3481396"/>
              <a:gd name="connsiteX4" fmla="*/ 1526458 w 1526919"/>
              <a:gd name="connsiteY4" fmla="*/ 2771775 h 3481396"/>
              <a:gd name="connsiteX5" fmla="*/ 907333 w 1526919"/>
              <a:gd name="connsiteY5" fmla="*/ 2147888 h 3481396"/>
              <a:gd name="connsiteX6" fmla="*/ 607295 w 1526919"/>
              <a:gd name="connsiteY6" fmla="*/ 2695575 h 3481396"/>
              <a:gd name="connsiteX0" fmla="*/ 1593133 w 1593133"/>
              <a:gd name="connsiteY0" fmla="*/ 420768 h 2978239"/>
              <a:gd name="connsiteX1" fmla="*/ 116758 w 1593133"/>
              <a:gd name="connsiteY1" fmla="*/ 154068 h 2978239"/>
              <a:gd name="connsiteX2" fmla="*/ 35795 w 1593133"/>
              <a:gd name="connsiteY2" fmla="*/ 2278143 h 2978239"/>
              <a:gd name="connsiteX3" fmla="*/ 802558 w 1593133"/>
              <a:gd name="connsiteY3" fmla="*/ 2978231 h 2978239"/>
              <a:gd name="connsiteX4" fmla="*/ 1526458 w 1593133"/>
              <a:gd name="connsiteY4" fmla="*/ 2268618 h 2978239"/>
              <a:gd name="connsiteX5" fmla="*/ 907333 w 1593133"/>
              <a:gd name="connsiteY5" fmla="*/ 1644731 h 2978239"/>
              <a:gd name="connsiteX6" fmla="*/ 607295 w 1593133"/>
              <a:gd name="connsiteY6" fmla="*/ 2192418 h 2978239"/>
              <a:gd name="connsiteX0" fmla="*/ 1617228 w 1617228"/>
              <a:gd name="connsiteY0" fmla="*/ 1000724 h 3558201"/>
              <a:gd name="connsiteX1" fmla="*/ 50366 w 1617228"/>
              <a:gd name="connsiteY1" fmla="*/ 95849 h 3558201"/>
              <a:gd name="connsiteX2" fmla="*/ 59890 w 1617228"/>
              <a:gd name="connsiteY2" fmla="*/ 2858099 h 3558201"/>
              <a:gd name="connsiteX3" fmla="*/ 826653 w 1617228"/>
              <a:gd name="connsiteY3" fmla="*/ 3558187 h 3558201"/>
              <a:gd name="connsiteX4" fmla="*/ 1550553 w 1617228"/>
              <a:gd name="connsiteY4" fmla="*/ 2848574 h 3558201"/>
              <a:gd name="connsiteX5" fmla="*/ 931428 w 1617228"/>
              <a:gd name="connsiteY5" fmla="*/ 2224687 h 3558201"/>
              <a:gd name="connsiteX6" fmla="*/ 631390 w 1617228"/>
              <a:gd name="connsiteY6" fmla="*/ 2772374 h 3558201"/>
              <a:gd name="connsiteX0" fmla="*/ 2407803 w 2407803"/>
              <a:gd name="connsiteY0" fmla="*/ 1547944 h 3533921"/>
              <a:gd name="connsiteX1" fmla="*/ 50366 w 2407803"/>
              <a:gd name="connsiteY1" fmla="*/ 71569 h 3533921"/>
              <a:gd name="connsiteX2" fmla="*/ 59890 w 2407803"/>
              <a:gd name="connsiteY2" fmla="*/ 2833819 h 3533921"/>
              <a:gd name="connsiteX3" fmla="*/ 826653 w 2407803"/>
              <a:gd name="connsiteY3" fmla="*/ 3533907 h 3533921"/>
              <a:gd name="connsiteX4" fmla="*/ 1550553 w 2407803"/>
              <a:gd name="connsiteY4" fmla="*/ 2824294 h 3533921"/>
              <a:gd name="connsiteX5" fmla="*/ 931428 w 2407803"/>
              <a:gd name="connsiteY5" fmla="*/ 2200407 h 3533921"/>
              <a:gd name="connsiteX6" fmla="*/ 631390 w 2407803"/>
              <a:gd name="connsiteY6" fmla="*/ 2748094 h 3533921"/>
              <a:gd name="connsiteX0" fmla="*/ 2548502 w 2603873"/>
              <a:gd name="connsiteY0" fmla="*/ 1504615 h 3490592"/>
              <a:gd name="connsiteX1" fmla="*/ 2381814 w 2603873"/>
              <a:gd name="connsiteY1" fmla="*/ 1366503 h 3490592"/>
              <a:gd name="connsiteX2" fmla="*/ 191065 w 2603873"/>
              <a:gd name="connsiteY2" fmla="*/ 28240 h 3490592"/>
              <a:gd name="connsiteX3" fmla="*/ 200589 w 2603873"/>
              <a:gd name="connsiteY3" fmla="*/ 2790490 h 3490592"/>
              <a:gd name="connsiteX4" fmla="*/ 967352 w 2603873"/>
              <a:gd name="connsiteY4" fmla="*/ 3490578 h 3490592"/>
              <a:gd name="connsiteX5" fmla="*/ 1691252 w 2603873"/>
              <a:gd name="connsiteY5" fmla="*/ 2780965 h 3490592"/>
              <a:gd name="connsiteX6" fmla="*/ 1072127 w 2603873"/>
              <a:gd name="connsiteY6" fmla="*/ 2157078 h 3490592"/>
              <a:gd name="connsiteX7" fmla="*/ 772089 w 2603873"/>
              <a:gd name="connsiteY7" fmla="*/ 2704765 h 3490592"/>
              <a:gd name="connsiteX0" fmla="*/ 2791389 w 2791389"/>
              <a:gd name="connsiteY0" fmla="*/ 2461877 h 3490592"/>
              <a:gd name="connsiteX1" fmla="*/ 2381814 w 2791389"/>
              <a:gd name="connsiteY1" fmla="*/ 1366503 h 3490592"/>
              <a:gd name="connsiteX2" fmla="*/ 191065 w 2791389"/>
              <a:gd name="connsiteY2" fmla="*/ 28240 h 3490592"/>
              <a:gd name="connsiteX3" fmla="*/ 200589 w 2791389"/>
              <a:gd name="connsiteY3" fmla="*/ 2790490 h 3490592"/>
              <a:gd name="connsiteX4" fmla="*/ 967352 w 2791389"/>
              <a:gd name="connsiteY4" fmla="*/ 3490578 h 3490592"/>
              <a:gd name="connsiteX5" fmla="*/ 1691252 w 2791389"/>
              <a:gd name="connsiteY5" fmla="*/ 2780965 h 3490592"/>
              <a:gd name="connsiteX6" fmla="*/ 1072127 w 2791389"/>
              <a:gd name="connsiteY6" fmla="*/ 2157078 h 3490592"/>
              <a:gd name="connsiteX7" fmla="*/ 772089 w 2791389"/>
              <a:gd name="connsiteY7" fmla="*/ 2704765 h 3490592"/>
              <a:gd name="connsiteX0" fmla="*/ 2791389 w 2806038"/>
              <a:gd name="connsiteY0" fmla="*/ 2459577 h 3488292"/>
              <a:gd name="connsiteX1" fmla="*/ 2543739 w 2806038"/>
              <a:gd name="connsiteY1" fmla="*/ 1497553 h 3488292"/>
              <a:gd name="connsiteX2" fmla="*/ 191065 w 2806038"/>
              <a:gd name="connsiteY2" fmla="*/ 25940 h 3488292"/>
              <a:gd name="connsiteX3" fmla="*/ 200589 w 2806038"/>
              <a:gd name="connsiteY3" fmla="*/ 2788190 h 3488292"/>
              <a:gd name="connsiteX4" fmla="*/ 967352 w 2806038"/>
              <a:gd name="connsiteY4" fmla="*/ 3488278 h 3488292"/>
              <a:gd name="connsiteX5" fmla="*/ 1691252 w 2806038"/>
              <a:gd name="connsiteY5" fmla="*/ 2778665 h 3488292"/>
              <a:gd name="connsiteX6" fmla="*/ 1072127 w 2806038"/>
              <a:gd name="connsiteY6" fmla="*/ 2154778 h 3488292"/>
              <a:gd name="connsiteX7" fmla="*/ 772089 w 2806038"/>
              <a:gd name="connsiteY7" fmla="*/ 2702465 h 3488292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1072127 w 2806038"/>
              <a:gd name="connsiteY6" fmla="*/ 2154778 h 3490688"/>
              <a:gd name="connsiteX7" fmla="*/ 772089 w 2806038"/>
              <a:gd name="connsiteY7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818452 w 2833101"/>
              <a:gd name="connsiteY0" fmla="*/ 2459577 h 2953391"/>
              <a:gd name="connsiteX1" fmla="*/ 2570802 w 2833101"/>
              <a:gd name="connsiteY1" fmla="*/ 1497553 h 2953391"/>
              <a:gd name="connsiteX2" fmla="*/ 218128 w 2833101"/>
              <a:gd name="connsiteY2" fmla="*/ 25940 h 2953391"/>
              <a:gd name="connsiteX3" fmla="*/ 227652 w 2833101"/>
              <a:gd name="connsiteY3" fmla="*/ 2788190 h 2953391"/>
              <a:gd name="connsiteX4" fmla="*/ 1537340 w 2833101"/>
              <a:gd name="connsiteY4" fmla="*/ 2645315 h 2953391"/>
              <a:gd name="connsiteX5" fmla="*/ 799152 w 2833101"/>
              <a:gd name="connsiteY5" fmla="*/ 2702465 h 2953391"/>
              <a:gd name="connsiteX0" fmla="*/ 2818452 w 2833101"/>
              <a:gd name="connsiteY0" fmla="*/ 2459577 h 2967517"/>
              <a:gd name="connsiteX1" fmla="*/ 2570802 w 2833101"/>
              <a:gd name="connsiteY1" fmla="*/ 1497553 h 2967517"/>
              <a:gd name="connsiteX2" fmla="*/ 218128 w 2833101"/>
              <a:gd name="connsiteY2" fmla="*/ 25940 h 2967517"/>
              <a:gd name="connsiteX3" fmla="*/ 227652 w 2833101"/>
              <a:gd name="connsiteY3" fmla="*/ 2788190 h 2967517"/>
              <a:gd name="connsiteX4" fmla="*/ 1537340 w 2833101"/>
              <a:gd name="connsiteY4" fmla="*/ 2645315 h 2967517"/>
              <a:gd name="connsiteX5" fmla="*/ 799152 w 2833101"/>
              <a:gd name="connsiteY5" fmla="*/ 2702465 h 2967517"/>
              <a:gd name="connsiteX0" fmla="*/ 2818452 w 2833101"/>
              <a:gd name="connsiteY0" fmla="*/ 2459577 h 3253873"/>
              <a:gd name="connsiteX1" fmla="*/ 2570802 w 2833101"/>
              <a:gd name="connsiteY1" fmla="*/ 1497553 h 3253873"/>
              <a:gd name="connsiteX2" fmla="*/ 218128 w 2833101"/>
              <a:gd name="connsiteY2" fmla="*/ 25940 h 3253873"/>
              <a:gd name="connsiteX3" fmla="*/ 227652 w 2833101"/>
              <a:gd name="connsiteY3" fmla="*/ 2788190 h 3253873"/>
              <a:gd name="connsiteX4" fmla="*/ 1537340 w 2833101"/>
              <a:gd name="connsiteY4" fmla="*/ 2645315 h 3253873"/>
              <a:gd name="connsiteX5" fmla="*/ 799152 w 2833101"/>
              <a:gd name="connsiteY5" fmla="*/ 2702465 h 3253873"/>
              <a:gd name="connsiteX0" fmla="*/ 2818452 w 2833101"/>
              <a:gd name="connsiteY0" fmla="*/ 2459577 h 3253873"/>
              <a:gd name="connsiteX1" fmla="*/ 2570802 w 2833101"/>
              <a:gd name="connsiteY1" fmla="*/ 1497553 h 3253873"/>
              <a:gd name="connsiteX2" fmla="*/ 218128 w 2833101"/>
              <a:gd name="connsiteY2" fmla="*/ 25940 h 3253873"/>
              <a:gd name="connsiteX3" fmla="*/ 227652 w 2833101"/>
              <a:gd name="connsiteY3" fmla="*/ 2788190 h 3253873"/>
              <a:gd name="connsiteX4" fmla="*/ 1537340 w 2833101"/>
              <a:gd name="connsiteY4" fmla="*/ 2645315 h 3253873"/>
              <a:gd name="connsiteX5" fmla="*/ 799152 w 2833101"/>
              <a:gd name="connsiteY5" fmla="*/ 2702465 h 3253873"/>
              <a:gd name="connsiteX0" fmla="*/ 2761697 w 2776346"/>
              <a:gd name="connsiteY0" fmla="*/ 2459577 h 3356665"/>
              <a:gd name="connsiteX1" fmla="*/ 2514047 w 2776346"/>
              <a:gd name="connsiteY1" fmla="*/ 1497553 h 3356665"/>
              <a:gd name="connsiteX2" fmla="*/ 161373 w 2776346"/>
              <a:gd name="connsiteY2" fmla="*/ 25940 h 3356665"/>
              <a:gd name="connsiteX3" fmla="*/ 170897 w 2776346"/>
              <a:gd name="connsiteY3" fmla="*/ 2788190 h 3356665"/>
              <a:gd name="connsiteX4" fmla="*/ 1480585 w 2776346"/>
              <a:gd name="connsiteY4" fmla="*/ 2645315 h 3356665"/>
              <a:gd name="connsiteX5" fmla="*/ 742397 w 2776346"/>
              <a:gd name="connsiteY5" fmla="*/ 2702465 h 3356665"/>
              <a:gd name="connsiteX0" fmla="*/ 2761697 w 2776346"/>
              <a:gd name="connsiteY0" fmla="*/ 2459577 h 3356665"/>
              <a:gd name="connsiteX1" fmla="*/ 2514047 w 2776346"/>
              <a:gd name="connsiteY1" fmla="*/ 1497553 h 3356665"/>
              <a:gd name="connsiteX2" fmla="*/ 161373 w 2776346"/>
              <a:gd name="connsiteY2" fmla="*/ 25940 h 3356665"/>
              <a:gd name="connsiteX3" fmla="*/ 170897 w 2776346"/>
              <a:gd name="connsiteY3" fmla="*/ 2788190 h 3356665"/>
              <a:gd name="connsiteX4" fmla="*/ 1480585 w 2776346"/>
              <a:gd name="connsiteY4" fmla="*/ 2645315 h 3356665"/>
              <a:gd name="connsiteX5" fmla="*/ 742397 w 2776346"/>
              <a:gd name="connsiteY5" fmla="*/ 2702465 h 3356665"/>
              <a:gd name="connsiteX0" fmla="*/ 2611430 w 2626079"/>
              <a:gd name="connsiteY0" fmla="*/ 2459577 h 3356665"/>
              <a:gd name="connsiteX1" fmla="*/ 2363780 w 2626079"/>
              <a:gd name="connsiteY1" fmla="*/ 1497553 h 3356665"/>
              <a:gd name="connsiteX2" fmla="*/ 11106 w 2626079"/>
              <a:gd name="connsiteY2" fmla="*/ 25940 h 3356665"/>
              <a:gd name="connsiteX3" fmla="*/ 20630 w 2626079"/>
              <a:gd name="connsiteY3" fmla="*/ 2788190 h 3356665"/>
              <a:gd name="connsiteX4" fmla="*/ 1330318 w 2626079"/>
              <a:gd name="connsiteY4" fmla="*/ 2645315 h 3356665"/>
              <a:gd name="connsiteX5" fmla="*/ 592130 w 2626079"/>
              <a:gd name="connsiteY5" fmla="*/ 2702465 h 3356665"/>
              <a:gd name="connsiteX0" fmla="*/ 2611430 w 2626079"/>
              <a:gd name="connsiteY0" fmla="*/ 2433637 h 3330725"/>
              <a:gd name="connsiteX1" fmla="*/ 2363780 w 2626079"/>
              <a:gd name="connsiteY1" fmla="*/ 1471613 h 3330725"/>
              <a:gd name="connsiteX2" fmla="*/ 11106 w 2626079"/>
              <a:gd name="connsiteY2" fmla="*/ 0 h 3330725"/>
              <a:gd name="connsiteX3" fmla="*/ 20630 w 2626079"/>
              <a:gd name="connsiteY3" fmla="*/ 2762250 h 3330725"/>
              <a:gd name="connsiteX4" fmla="*/ 1330318 w 2626079"/>
              <a:gd name="connsiteY4" fmla="*/ 2619375 h 3330725"/>
              <a:gd name="connsiteX5" fmla="*/ 592130 w 2626079"/>
              <a:gd name="connsiteY5" fmla="*/ 2676525 h 3330725"/>
              <a:gd name="connsiteX0" fmla="*/ 2611430 w 2626079"/>
              <a:gd name="connsiteY0" fmla="*/ 2433637 h 3330725"/>
              <a:gd name="connsiteX1" fmla="*/ 2363780 w 2626079"/>
              <a:gd name="connsiteY1" fmla="*/ 1471613 h 3330725"/>
              <a:gd name="connsiteX2" fmla="*/ 11106 w 2626079"/>
              <a:gd name="connsiteY2" fmla="*/ 0 h 3330725"/>
              <a:gd name="connsiteX3" fmla="*/ 20630 w 2626079"/>
              <a:gd name="connsiteY3" fmla="*/ 2762250 h 3330725"/>
              <a:gd name="connsiteX4" fmla="*/ 1330318 w 2626079"/>
              <a:gd name="connsiteY4" fmla="*/ 2619375 h 3330725"/>
              <a:gd name="connsiteX5" fmla="*/ 592130 w 2626079"/>
              <a:gd name="connsiteY5" fmla="*/ 2676525 h 3330725"/>
              <a:gd name="connsiteX0" fmla="*/ 2611430 w 2739423"/>
              <a:gd name="connsiteY0" fmla="*/ 2433637 h 3330725"/>
              <a:gd name="connsiteX1" fmla="*/ 2363780 w 2739423"/>
              <a:gd name="connsiteY1" fmla="*/ 1471613 h 3330725"/>
              <a:gd name="connsiteX2" fmla="*/ 11106 w 2739423"/>
              <a:gd name="connsiteY2" fmla="*/ 0 h 3330725"/>
              <a:gd name="connsiteX3" fmla="*/ 20630 w 2739423"/>
              <a:gd name="connsiteY3" fmla="*/ 2762250 h 3330725"/>
              <a:gd name="connsiteX4" fmla="*/ 1330318 w 2739423"/>
              <a:gd name="connsiteY4" fmla="*/ 2619375 h 3330725"/>
              <a:gd name="connsiteX5" fmla="*/ 592130 w 2739423"/>
              <a:gd name="connsiteY5" fmla="*/ 2676525 h 3330725"/>
              <a:gd name="connsiteX0" fmla="*/ 1720843 w 2416899"/>
              <a:gd name="connsiteY0" fmla="*/ 2462212 h 3330725"/>
              <a:gd name="connsiteX1" fmla="*/ 2363780 w 2416899"/>
              <a:gd name="connsiteY1" fmla="*/ 1471613 h 3330725"/>
              <a:gd name="connsiteX2" fmla="*/ 11106 w 2416899"/>
              <a:gd name="connsiteY2" fmla="*/ 0 h 3330725"/>
              <a:gd name="connsiteX3" fmla="*/ 20630 w 2416899"/>
              <a:gd name="connsiteY3" fmla="*/ 2762250 h 3330725"/>
              <a:gd name="connsiteX4" fmla="*/ 1330318 w 2416899"/>
              <a:gd name="connsiteY4" fmla="*/ 2619375 h 3330725"/>
              <a:gd name="connsiteX5" fmla="*/ 592130 w 2416899"/>
              <a:gd name="connsiteY5" fmla="*/ 2676525 h 3330725"/>
              <a:gd name="connsiteX0" fmla="*/ 1720843 w 2450337"/>
              <a:gd name="connsiteY0" fmla="*/ 2462212 h 3330725"/>
              <a:gd name="connsiteX1" fmla="*/ 1920867 w 2450337"/>
              <a:gd name="connsiteY1" fmla="*/ 2309813 h 3330725"/>
              <a:gd name="connsiteX2" fmla="*/ 2363780 w 2450337"/>
              <a:gd name="connsiteY2" fmla="*/ 1471613 h 3330725"/>
              <a:gd name="connsiteX3" fmla="*/ 11106 w 2450337"/>
              <a:gd name="connsiteY3" fmla="*/ 0 h 3330725"/>
              <a:gd name="connsiteX4" fmla="*/ 20630 w 2450337"/>
              <a:gd name="connsiteY4" fmla="*/ 2762250 h 3330725"/>
              <a:gd name="connsiteX5" fmla="*/ 1330318 w 2450337"/>
              <a:gd name="connsiteY5" fmla="*/ 2619375 h 3330725"/>
              <a:gd name="connsiteX6" fmla="*/ 592130 w 2450337"/>
              <a:gd name="connsiteY6" fmla="*/ 2676525 h 3330725"/>
              <a:gd name="connsiteX0" fmla="*/ 2201855 w 2450337"/>
              <a:gd name="connsiteY0" fmla="*/ 1947862 h 3330725"/>
              <a:gd name="connsiteX1" fmla="*/ 1920867 w 2450337"/>
              <a:gd name="connsiteY1" fmla="*/ 2309813 h 3330725"/>
              <a:gd name="connsiteX2" fmla="*/ 2363780 w 2450337"/>
              <a:gd name="connsiteY2" fmla="*/ 1471613 h 3330725"/>
              <a:gd name="connsiteX3" fmla="*/ 11106 w 2450337"/>
              <a:gd name="connsiteY3" fmla="*/ 0 h 3330725"/>
              <a:gd name="connsiteX4" fmla="*/ 20630 w 2450337"/>
              <a:gd name="connsiteY4" fmla="*/ 2762250 h 3330725"/>
              <a:gd name="connsiteX5" fmla="*/ 1330318 w 2450337"/>
              <a:gd name="connsiteY5" fmla="*/ 2619375 h 3330725"/>
              <a:gd name="connsiteX6" fmla="*/ 592130 w 2450337"/>
              <a:gd name="connsiteY6" fmla="*/ 2676525 h 3330725"/>
              <a:gd name="connsiteX0" fmla="*/ 2201855 w 2420945"/>
              <a:gd name="connsiteY0" fmla="*/ 1947862 h 3330725"/>
              <a:gd name="connsiteX1" fmla="*/ 1697030 w 2420945"/>
              <a:gd name="connsiteY1" fmla="*/ 2419350 h 3330725"/>
              <a:gd name="connsiteX2" fmla="*/ 2363780 w 2420945"/>
              <a:gd name="connsiteY2" fmla="*/ 1471613 h 3330725"/>
              <a:gd name="connsiteX3" fmla="*/ 11106 w 2420945"/>
              <a:gd name="connsiteY3" fmla="*/ 0 h 3330725"/>
              <a:gd name="connsiteX4" fmla="*/ 20630 w 2420945"/>
              <a:gd name="connsiteY4" fmla="*/ 2762250 h 3330725"/>
              <a:gd name="connsiteX5" fmla="*/ 1330318 w 2420945"/>
              <a:gd name="connsiteY5" fmla="*/ 2619375 h 3330725"/>
              <a:gd name="connsiteX6" fmla="*/ 592130 w 2420945"/>
              <a:gd name="connsiteY6" fmla="*/ 2676525 h 3330725"/>
              <a:gd name="connsiteX0" fmla="*/ 2201855 w 2420945"/>
              <a:gd name="connsiteY0" fmla="*/ 1947862 h 3330725"/>
              <a:gd name="connsiteX1" fmla="*/ 1697030 w 2420945"/>
              <a:gd name="connsiteY1" fmla="*/ 2419350 h 3330725"/>
              <a:gd name="connsiteX2" fmla="*/ 2363780 w 2420945"/>
              <a:gd name="connsiteY2" fmla="*/ 1471613 h 3330725"/>
              <a:gd name="connsiteX3" fmla="*/ 11106 w 2420945"/>
              <a:gd name="connsiteY3" fmla="*/ 0 h 3330725"/>
              <a:gd name="connsiteX4" fmla="*/ 20630 w 2420945"/>
              <a:gd name="connsiteY4" fmla="*/ 2762250 h 3330725"/>
              <a:gd name="connsiteX5" fmla="*/ 1330318 w 2420945"/>
              <a:gd name="connsiteY5" fmla="*/ 2619375 h 3330725"/>
              <a:gd name="connsiteX6" fmla="*/ 592130 w 2420945"/>
              <a:gd name="connsiteY6" fmla="*/ 2676525 h 3330725"/>
              <a:gd name="connsiteX0" fmla="*/ 2201855 w 2420842"/>
              <a:gd name="connsiteY0" fmla="*/ 1947862 h 3330725"/>
              <a:gd name="connsiteX1" fmla="*/ 1697030 w 2420842"/>
              <a:gd name="connsiteY1" fmla="*/ 2419350 h 3330725"/>
              <a:gd name="connsiteX2" fmla="*/ 2363780 w 2420842"/>
              <a:gd name="connsiteY2" fmla="*/ 1471613 h 3330725"/>
              <a:gd name="connsiteX3" fmla="*/ 11106 w 2420842"/>
              <a:gd name="connsiteY3" fmla="*/ 0 h 3330725"/>
              <a:gd name="connsiteX4" fmla="*/ 20630 w 2420842"/>
              <a:gd name="connsiteY4" fmla="*/ 2762250 h 3330725"/>
              <a:gd name="connsiteX5" fmla="*/ 1330318 w 2420842"/>
              <a:gd name="connsiteY5" fmla="*/ 2619375 h 3330725"/>
              <a:gd name="connsiteX6" fmla="*/ 592130 w 2420842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21624"/>
              <a:gd name="connsiteY0" fmla="*/ 1947862 h 3330725"/>
              <a:gd name="connsiteX1" fmla="*/ 1697030 w 2421624"/>
              <a:gd name="connsiteY1" fmla="*/ 2419350 h 3330725"/>
              <a:gd name="connsiteX2" fmla="*/ 2368542 w 2421624"/>
              <a:gd name="connsiteY2" fmla="*/ 1543051 h 3330725"/>
              <a:gd name="connsiteX3" fmla="*/ 11106 w 2421624"/>
              <a:gd name="connsiteY3" fmla="*/ 0 h 3330725"/>
              <a:gd name="connsiteX4" fmla="*/ 20630 w 2421624"/>
              <a:gd name="connsiteY4" fmla="*/ 2762250 h 3330725"/>
              <a:gd name="connsiteX5" fmla="*/ 1330318 w 2421624"/>
              <a:gd name="connsiteY5" fmla="*/ 2619375 h 3330725"/>
              <a:gd name="connsiteX6" fmla="*/ 592130 w 2421624"/>
              <a:gd name="connsiteY6" fmla="*/ 2676525 h 3330725"/>
              <a:gd name="connsiteX0" fmla="*/ 2201855 w 2528343"/>
              <a:gd name="connsiteY0" fmla="*/ 1947862 h 3330725"/>
              <a:gd name="connsiteX1" fmla="*/ 1697030 w 2528343"/>
              <a:gd name="connsiteY1" fmla="*/ 2419350 h 3330725"/>
              <a:gd name="connsiteX2" fmla="*/ 2368542 w 2528343"/>
              <a:gd name="connsiteY2" fmla="*/ 1543051 h 3330725"/>
              <a:gd name="connsiteX3" fmla="*/ 11106 w 2528343"/>
              <a:gd name="connsiteY3" fmla="*/ 0 h 3330725"/>
              <a:gd name="connsiteX4" fmla="*/ 20630 w 2528343"/>
              <a:gd name="connsiteY4" fmla="*/ 2762250 h 3330725"/>
              <a:gd name="connsiteX5" fmla="*/ 1330318 w 2528343"/>
              <a:gd name="connsiteY5" fmla="*/ 2619375 h 3330725"/>
              <a:gd name="connsiteX6" fmla="*/ 592130 w 2528343"/>
              <a:gd name="connsiteY6" fmla="*/ 2676525 h 3330725"/>
              <a:gd name="connsiteX0" fmla="*/ 2201855 w 2528343"/>
              <a:gd name="connsiteY0" fmla="*/ 1947862 h 3330725"/>
              <a:gd name="connsiteX1" fmla="*/ 1697030 w 2528343"/>
              <a:gd name="connsiteY1" fmla="*/ 2419350 h 3330725"/>
              <a:gd name="connsiteX2" fmla="*/ 2368542 w 2528343"/>
              <a:gd name="connsiteY2" fmla="*/ 1543051 h 3330725"/>
              <a:gd name="connsiteX3" fmla="*/ 11106 w 2528343"/>
              <a:gd name="connsiteY3" fmla="*/ 0 h 3330725"/>
              <a:gd name="connsiteX4" fmla="*/ 20630 w 2528343"/>
              <a:gd name="connsiteY4" fmla="*/ 2762250 h 3330725"/>
              <a:gd name="connsiteX5" fmla="*/ 1330318 w 2528343"/>
              <a:gd name="connsiteY5" fmla="*/ 2619375 h 3330725"/>
              <a:gd name="connsiteX6" fmla="*/ 592130 w 2528343"/>
              <a:gd name="connsiteY6" fmla="*/ 2676525 h 3330725"/>
              <a:gd name="connsiteX0" fmla="*/ 2201855 w 2529128"/>
              <a:gd name="connsiteY0" fmla="*/ 1947862 h 3330725"/>
              <a:gd name="connsiteX1" fmla="*/ 1697030 w 2529128"/>
              <a:gd name="connsiteY1" fmla="*/ 2419350 h 3330725"/>
              <a:gd name="connsiteX2" fmla="*/ 2368542 w 2529128"/>
              <a:gd name="connsiteY2" fmla="*/ 1543051 h 3330725"/>
              <a:gd name="connsiteX3" fmla="*/ 11106 w 2529128"/>
              <a:gd name="connsiteY3" fmla="*/ 0 h 3330725"/>
              <a:gd name="connsiteX4" fmla="*/ 20630 w 2529128"/>
              <a:gd name="connsiteY4" fmla="*/ 2762250 h 3330725"/>
              <a:gd name="connsiteX5" fmla="*/ 1330318 w 2529128"/>
              <a:gd name="connsiteY5" fmla="*/ 2619375 h 3330725"/>
              <a:gd name="connsiteX6" fmla="*/ 592130 w 2529128"/>
              <a:gd name="connsiteY6" fmla="*/ 2676525 h 3330725"/>
              <a:gd name="connsiteX0" fmla="*/ 2201855 w 2562232"/>
              <a:gd name="connsiteY0" fmla="*/ 1947862 h 3330725"/>
              <a:gd name="connsiteX1" fmla="*/ 1697030 w 2562232"/>
              <a:gd name="connsiteY1" fmla="*/ 2419350 h 3330725"/>
              <a:gd name="connsiteX2" fmla="*/ 2368542 w 2562232"/>
              <a:gd name="connsiteY2" fmla="*/ 1543051 h 3330725"/>
              <a:gd name="connsiteX3" fmla="*/ 11106 w 2562232"/>
              <a:gd name="connsiteY3" fmla="*/ 0 h 3330725"/>
              <a:gd name="connsiteX4" fmla="*/ 20630 w 2562232"/>
              <a:gd name="connsiteY4" fmla="*/ 2762250 h 3330725"/>
              <a:gd name="connsiteX5" fmla="*/ 1330318 w 2562232"/>
              <a:gd name="connsiteY5" fmla="*/ 2619375 h 3330725"/>
              <a:gd name="connsiteX6" fmla="*/ 592130 w 2562232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7162 w 2557539"/>
              <a:gd name="connsiteY0" fmla="*/ 1947862 h 2917632"/>
              <a:gd name="connsiteX1" fmla="*/ 1692337 w 2557539"/>
              <a:gd name="connsiteY1" fmla="*/ 2419350 h 2917632"/>
              <a:gd name="connsiteX2" fmla="*/ 2363849 w 2557539"/>
              <a:gd name="connsiteY2" fmla="*/ 1543051 h 2917632"/>
              <a:gd name="connsiteX3" fmla="*/ 6413 w 2557539"/>
              <a:gd name="connsiteY3" fmla="*/ 0 h 2917632"/>
              <a:gd name="connsiteX4" fmla="*/ 2555 w 2557539"/>
              <a:gd name="connsiteY4" fmla="*/ 2592751 h 2917632"/>
              <a:gd name="connsiteX5" fmla="*/ 1325625 w 2557539"/>
              <a:gd name="connsiteY5" fmla="*/ 2619375 h 2917632"/>
              <a:gd name="connsiteX6" fmla="*/ 587437 w 2557539"/>
              <a:gd name="connsiteY6" fmla="*/ 2676525 h 2917632"/>
              <a:gd name="connsiteX0" fmla="*/ 2194683 w 2555060"/>
              <a:gd name="connsiteY0" fmla="*/ 1947862 h 2917664"/>
              <a:gd name="connsiteX1" fmla="*/ 1689858 w 2555060"/>
              <a:gd name="connsiteY1" fmla="*/ 2419350 h 2917664"/>
              <a:gd name="connsiteX2" fmla="*/ 2361370 w 2555060"/>
              <a:gd name="connsiteY2" fmla="*/ 1543051 h 2917664"/>
              <a:gd name="connsiteX3" fmla="*/ 3934 w 2555060"/>
              <a:gd name="connsiteY3" fmla="*/ 0 h 2917664"/>
              <a:gd name="connsiteX4" fmla="*/ 76 w 2555060"/>
              <a:gd name="connsiteY4" fmla="*/ 2592751 h 2917664"/>
              <a:gd name="connsiteX5" fmla="*/ 1323146 w 2555060"/>
              <a:gd name="connsiteY5" fmla="*/ 2619375 h 2917664"/>
              <a:gd name="connsiteX6" fmla="*/ 584958 w 2555060"/>
              <a:gd name="connsiteY6" fmla="*/ 2676525 h 2917664"/>
              <a:gd name="connsiteX0" fmla="*/ 2194683 w 2555060"/>
              <a:gd name="connsiteY0" fmla="*/ 1947862 h 2917701"/>
              <a:gd name="connsiteX1" fmla="*/ 1689858 w 2555060"/>
              <a:gd name="connsiteY1" fmla="*/ 2419350 h 2917701"/>
              <a:gd name="connsiteX2" fmla="*/ 2361370 w 2555060"/>
              <a:gd name="connsiteY2" fmla="*/ 1543051 h 2917701"/>
              <a:gd name="connsiteX3" fmla="*/ 3934 w 2555060"/>
              <a:gd name="connsiteY3" fmla="*/ 0 h 2917701"/>
              <a:gd name="connsiteX4" fmla="*/ 76 w 2555060"/>
              <a:gd name="connsiteY4" fmla="*/ 2592751 h 2917701"/>
              <a:gd name="connsiteX5" fmla="*/ 1323146 w 2555060"/>
              <a:gd name="connsiteY5" fmla="*/ 2619375 h 2917701"/>
              <a:gd name="connsiteX6" fmla="*/ 584958 w 2555060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278766"/>
              <a:gd name="connsiteY0" fmla="*/ 1947862 h 2917701"/>
              <a:gd name="connsiteX1" fmla="*/ 1685924 w 2278766"/>
              <a:gd name="connsiteY1" fmla="*/ 2419350 h 2917701"/>
              <a:gd name="connsiteX2" fmla="*/ 2093911 w 2278766"/>
              <a:gd name="connsiteY2" fmla="*/ 1358901 h 2917701"/>
              <a:gd name="connsiteX3" fmla="*/ 0 w 2278766"/>
              <a:gd name="connsiteY3" fmla="*/ 0 h 2917701"/>
              <a:gd name="connsiteX4" fmla="*/ 603 w 2278766"/>
              <a:gd name="connsiteY4" fmla="*/ 2592751 h 2917701"/>
              <a:gd name="connsiteX5" fmla="*/ 1319212 w 2278766"/>
              <a:gd name="connsiteY5" fmla="*/ 2619375 h 2917701"/>
              <a:gd name="connsiteX6" fmla="*/ 581024 w 2278766"/>
              <a:gd name="connsiteY6" fmla="*/ 2676525 h 2917701"/>
              <a:gd name="connsiteX0" fmla="*/ 2190749 w 2303219"/>
              <a:gd name="connsiteY0" fmla="*/ 1947862 h 2917701"/>
              <a:gd name="connsiteX1" fmla="*/ 1685924 w 2303219"/>
              <a:gd name="connsiteY1" fmla="*/ 2419350 h 2917701"/>
              <a:gd name="connsiteX2" fmla="*/ 2093911 w 2303219"/>
              <a:gd name="connsiteY2" fmla="*/ 1358901 h 2917701"/>
              <a:gd name="connsiteX3" fmla="*/ 0 w 2303219"/>
              <a:gd name="connsiteY3" fmla="*/ 0 h 2917701"/>
              <a:gd name="connsiteX4" fmla="*/ 603 w 2303219"/>
              <a:gd name="connsiteY4" fmla="*/ 2592751 h 2917701"/>
              <a:gd name="connsiteX5" fmla="*/ 1319212 w 2303219"/>
              <a:gd name="connsiteY5" fmla="*/ 2619375 h 2917701"/>
              <a:gd name="connsiteX6" fmla="*/ 581024 w 2303219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49376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3501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4450"/>
              <a:gd name="connsiteY0" fmla="*/ 1947862 h 2917701"/>
              <a:gd name="connsiteX1" fmla="*/ 1685924 w 2314450"/>
              <a:gd name="connsiteY1" fmla="*/ 2419350 h 2917701"/>
              <a:gd name="connsiteX2" fmla="*/ 2106611 w 2314450"/>
              <a:gd name="connsiteY2" fmla="*/ 1330326 h 2917701"/>
              <a:gd name="connsiteX3" fmla="*/ 0 w 2314450"/>
              <a:gd name="connsiteY3" fmla="*/ 0 h 2917701"/>
              <a:gd name="connsiteX4" fmla="*/ 603 w 2314450"/>
              <a:gd name="connsiteY4" fmla="*/ 2592751 h 2917701"/>
              <a:gd name="connsiteX5" fmla="*/ 1319212 w 2314450"/>
              <a:gd name="connsiteY5" fmla="*/ 2619375 h 2917701"/>
              <a:gd name="connsiteX6" fmla="*/ 581024 w 231445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0326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3501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4780"/>
              <a:gd name="connsiteY0" fmla="*/ 1947862 h 2917701"/>
              <a:gd name="connsiteX1" fmla="*/ 1685924 w 2314780"/>
              <a:gd name="connsiteY1" fmla="*/ 2419350 h 2917701"/>
              <a:gd name="connsiteX2" fmla="*/ 2103436 w 2314780"/>
              <a:gd name="connsiteY2" fmla="*/ 1333501 h 2917701"/>
              <a:gd name="connsiteX3" fmla="*/ 0 w 2314780"/>
              <a:gd name="connsiteY3" fmla="*/ 0 h 2917701"/>
              <a:gd name="connsiteX4" fmla="*/ 603 w 2314780"/>
              <a:gd name="connsiteY4" fmla="*/ 2592751 h 2917701"/>
              <a:gd name="connsiteX5" fmla="*/ 1319212 w 2314780"/>
              <a:gd name="connsiteY5" fmla="*/ 2619375 h 2917701"/>
              <a:gd name="connsiteX6" fmla="*/ 581024 w 2314780"/>
              <a:gd name="connsiteY6" fmla="*/ 2676525 h 2917701"/>
              <a:gd name="connsiteX0" fmla="*/ 2190749 w 2314780"/>
              <a:gd name="connsiteY0" fmla="*/ 1947862 h 2898204"/>
              <a:gd name="connsiteX1" fmla="*/ 1685924 w 2314780"/>
              <a:gd name="connsiteY1" fmla="*/ 2419350 h 2898204"/>
              <a:gd name="connsiteX2" fmla="*/ 2103436 w 2314780"/>
              <a:gd name="connsiteY2" fmla="*/ 1333501 h 2898204"/>
              <a:gd name="connsiteX3" fmla="*/ 0 w 2314780"/>
              <a:gd name="connsiteY3" fmla="*/ 0 h 2898204"/>
              <a:gd name="connsiteX4" fmla="*/ 3778 w 2314780"/>
              <a:gd name="connsiteY4" fmla="*/ 2567351 h 2898204"/>
              <a:gd name="connsiteX5" fmla="*/ 1319212 w 2314780"/>
              <a:gd name="connsiteY5" fmla="*/ 2619375 h 2898204"/>
              <a:gd name="connsiteX6" fmla="*/ 581024 w 2314780"/>
              <a:gd name="connsiteY6" fmla="*/ 2676525 h 2898204"/>
              <a:gd name="connsiteX0" fmla="*/ 2190749 w 2314780"/>
              <a:gd name="connsiteY0" fmla="*/ 1947862 h 2890950"/>
              <a:gd name="connsiteX1" fmla="*/ 1685924 w 2314780"/>
              <a:gd name="connsiteY1" fmla="*/ 2419350 h 2890950"/>
              <a:gd name="connsiteX2" fmla="*/ 2103436 w 2314780"/>
              <a:gd name="connsiteY2" fmla="*/ 1333501 h 2890950"/>
              <a:gd name="connsiteX3" fmla="*/ 0 w 2314780"/>
              <a:gd name="connsiteY3" fmla="*/ 0 h 2890950"/>
              <a:gd name="connsiteX4" fmla="*/ 3778 w 2314780"/>
              <a:gd name="connsiteY4" fmla="*/ 2557826 h 2890950"/>
              <a:gd name="connsiteX5" fmla="*/ 1319212 w 2314780"/>
              <a:gd name="connsiteY5" fmla="*/ 2619375 h 2890950"/>
              <a:gd name="connsiteX6" fmla="*/ 581024 w 2314780"/>
              <a:gd name="connsiteY6" fmla="*/ 2676525 h 2890950"/>
              <a:gd name="connsiteX0" fmla="*/ 2190749 w 2314780"/>
              <a:gd name="connsiteY0" fmla="*/ 1947862 h 2874151"/>
              <a:gd name="connsiteX1" fmla="*/ 1685924 w 2314780"/>
              <a:gd name="connsiteY1" fmla="*/ 2419350 h 2874151"/>
              <a:gd name="connsiteX2" fmla="*/ 2103436 w 2314780"/>
              <a:gd name="connsiteY2" fmla="*/ 1333501 h 2874151"/>
              <a:gd name="connsiteX3" fmla="*/ 0 w 2314780"/>
              <a:gd name="connsiteY3" fmla="*/ 0 h 2874151"/>
              <a:gd name="connsiteX4" fmla="*/ 603 w 2314780"/>
              <a:gd name="connsiteY4" fmla="*/ 2535601 h 2874151"/>
              <a:gd name="connsiteX5" fmla="*/ 1319212 w 2314780"/>
              <a:gd name="connsiteY5" fmla="*/ 2619375 h 2874151"/>
              <a:gd name="connsiteX6" fmla="*/ 581024 w 2314780"/>
              <a:gd name="connsiteY6" fmla="*/ 2676525 h 2874151"/>
              <a:gd name="connsiteX0" fmla="*/ 2196613 w 2320644"/>
              <a:gd name="connsiteY0" fmla="*/ 1947862 h 2881329"/>
              <a:gd name="connsiteX1" fmla="*/ 1691788 w 2320644"/>
              <a:gd name="connsiteY1" fmla="*/ 2419350 h 2881329"/>
              <a:gd name="connsiteX2" fmla="*/ 2109300 w 2320644"/>
              <a:gd name="connsiteY2" fmla="*/ 1333501 h 2881329"/>
              <a:gd name="connsiteX3" fmla="*/ 5864 w 2320644"/>
              <a:gd name="connsiteY3" fmla="*/ 0 h 2881329"/>
              <a:gd name="connsiteX4" fmla="*/ 117 w 2320644"/>
              <a:gd name="connsiteY4" fmla="*/ 2545126 h 2881329"/>
              <a:gd name="connsiteX5" fmla="*/ 1325076 w 2320644"/>
              <a:gd name="connsiteY5" fmla="*/ 2619375 h 2881329"/>
              <a:gd name="connsiteX6" fmla="*/ 586888 w 2320644"/>
              <a:gd name="connsiteY6" fmla="*/ 2676525 h 2881329"/>
              <a:gd name="connsiteX0" fmla="*/ 2190749 w 2314780"/>
              <a:gd name="connsiteY0" fmla="*/ 1947862 h 2883728"/>
              <a:gd name="connsiteX1" fmla="*/ 1685924 w 2314780"/>
              <a:gd name="connsiteY1" fmla="*/ 2419350 h 2883728"/>
              <a:gd name="connsiteX2" fmla="*/ 2103436 w 2314780"/>
              <a:gd name="connsiteY2" fmla="*/ 1333501 h 2883728"/>
              <a:gd name="connsiteX3" fmla="*/ 0 w 2314780"/>
              <a:gd name="connsiteY3" fmla="*/ 0 h 2883728"/>
              <a:gd name="connsiteX4" fmla="*/ 603 w 2314780"/>
              <a:gd name="connsiteY4" fmla="*/ 2548301 h 2883728"/>
              <a:gd name="connsiteX5" fmla="*/ 1319212 w 2314780"/>
              <a:gd name="connsiteY5" fmla="*/ 2619375 h 2883728"/>
              <a:gd name="connsiteX6" fmla="*/ 581024 w 2314780"/>
              <a:gd name="connsiteY6" fmla="*/ 2676525 h 2883728"/>
              <a:gd name="connsiteX0" fmla="*/ 2191130 w 2315161"/>
              <a:gd name="connsiteY0" fmla="*/ 1947862 h 2883728"/>
              <a:gd name="connsiteX1" fmla="*/ 1686305 w 2315161"/>
              <a:gd name="connsiteY1" fmla="*/ 2419350 h 2883728"/>
              <a:gd name="connsiteX2" fmla="*/ 2103817 w 2315161"/>
              <a:gd name="connsiteY2" fmla="*/ 1333501 h 2883728"/>
              <a:gd name="connsiteX3" fmla="*/ 381 w 2315161"/>
              <a:gd name="connsiteY3" fmla="*/ 0 h 2883728"/>
              <a:gd name="connsiteX4" fmla="*/ 984 w 2315161"/>
              <a:gd name="connsiteY4" fmla="*/ 2548301 h 2883728"/>
              <a:gd name="connsiteX5" fmla="*/ 1319593 w 2315161"/>
              <a:gd name="connsiteY5" fmla="*/ 2619375 h 2883728"/>
              <a:gd name="connsiteX6" fmla="*/ 581405 w 2315161"/>
              <a:gd name="connsiteY6" fmla="*/ 2676525 h 2883728"/>
              <a:gd name="connsiteX0" fmla="*/ 2286489 w 2410520"/>
              <a:gd name="connsiteY0" fmla="*/ 1947862 h 2753591"/>
              <a:gd name="connsiteX1" fmla="*/ 1781664 w 2410520"/>
              <a:gd name="connsiteY1" fmla="*/ 2419350 h 2753591"/>
              <a:gd name="connsiteX2" fmla="*/ 2199176 w 2410520"/>
              <a:gd name="connsiteY2" fmla="*/ 1333501 h 2753591"/>
              <a:gd name="connsiteX3" fmla="*/ 95740 w 2410520"/>
              <a:gd name="connsiteY3" fmla="*/ 0 h 2753591"/>
              <a:gd name="connsiteX4" fmla="*/ 96343 w 2410520"/>
              <a:gd name="connsiteY4" fmla="*/ 2548301 h 2753591"/>
              <a:gd name="connsiteX5" fmla="*/ 1392727 w 2410520"/>
              <a:gd name="connsiteY5" fmla="*/ 2609850 h 2753591"/>
              <a:gd name="connsiteX6" fmla="*/ 676764 w 2410520"/>
              <a:gd name="connsiteY6" fmla="*/ 2676525 h 2753591"/>
              <a:gd name="connsiteX0" fmla="*/ 2285550 w 2409581"/>
              <a:gd name="connsiteY0" fmla="*/ 1947862 h 2751273"/>
              <a:gd name="connsiteX1" fmla="*/ 1780725 w 2409581"/>
              <a:gd name="connsiteY1" fmla="*/ 2419350 h 2751273"/>
              <a:gd name="connsiteX2" fmla="*/ 2198237 w 2409581"/>
              <a:gd name="connsiteY2" fmla="*/ 1333501 h 2751273"/>
              <a:gd name="connsiteX3" fmla="*/ 94801 w 2409581"/>
              <a:gd name="connsiteY3" fmla="*/ 0 h 2751273"/>
              <a:gd name="connsiteX4" fmla="*/ 95404 w 2409581"/>
              <a:gd name="connsiteY4" fmla="*/ 2548301 h 2751273"/>
              <a:gd name="connsiteX5" fmla="*/ 1379088 w 2409581"/>
              <a:gd name="connsiteY5" fmla="*/ 2603500 h 2751273"/>
              <a:gd name="connsiteX6" fmla="*/ 675825 w 2409581"/>
              <a:gd name="connsiteY6" fmla="*/ 2676525 h 2751273"/>
              <a:gd name="connsiteX0" fmla="*/ 2285784 w 2409815"/>
              <a:gd name="connsiteY0" fmla="*/ 1947862 h 2748987"/>
              <a:gd name="connsiteX1" fmla="*/ 1780959 w 2409815"/>
              <a:gd name="connsiteY1" fmla="*/ 2419350 h 2748987"/>
              <a:gd name="connsiteX2" fmla="*/ 2198471 w 2409815"/>
              <a:gd name="connsiteY2" fmla="*/ 1333501 h 2748987"/>
              <a:gd name="connsiteX3" fmla="*/ 95035 w 2409815"/>
              <a:gd name="connsiteY3" fmla="*/ 0 h 2748987"/>
              <a:gd name="connsiteX4" fmla="*/ 95638 w 2409815"/>
              <a:gd name="connsiteY4" fmla="*/ 2548301 h 2748987"/>
              <a:gd name="connsiteX5" fmla="*/ 1382497 w 2409815"/>
              <a:gd name="connsiteY5" fmla="*/ 2597150 h 2748987"/>
              <a:gd name="connsiteX6" fmla="*/ 676059 w 2409815"/>
              <a:gd name="connsiteY6" fmla="*/ 2676525 h 2748987"/>
              <a:gd name="connsiteX0" fmla="*/ 2286254 w 2410285"/>
              <a:gd name="connsiteY0" fmla="*/ 1947862 h 2748987"/>
              <a:gd name="connsiteX1" fmla="*/ 1781429 w 2410285"/>
              <a:gd name="connsiteY1" fmla="*/ 2419350 h 2748987"/>
              <a:gd name="connsiteX2" fmla="*/ 2198941 w 2410285"/>
              <a:gd name="connsiteY2" fmla="*/ 1333501 h 2748987"/>
              <a:gd name="connsiteX3" fmla="*/ 95505 w 2410285"/>
              <a:gd name="connsiteY3" fmla="*/ 0 h 2748987"/>
              <a:gd name="connsiteX4" fmla="*/ 96108 w 2410285"/>
              <a:gd name="connsiteY4" fmla="*/ 2548301 h 2748987"/>
              <a:gd name="connsiteX5" fmla="*/ 1389317 w 2410285"/>
              <a:gd name="connsiteY5" fmla="*/ 2597150 h 2748987"/>
              <a:gd name="connsiteX6" fmla="*/ 676529 w 2410285"/>
              <a:gd name="connsiteY6" fmla="*/ 2676525 h 2748987"/>
              <a:gd name="connsiteX0" fmla="*/ 2286254 w 2286254"/>
              <a:gd name="connsiteY0" fmla="*/ 1947862 h 2748987"/>
              <a:gd name="connsiteX1" fmla="*/ 1765554 w 2286254"/>
              <a:gd name="connsiteY1" fmla="*/ 2419350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56029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30629 w 2286254"/>
              <a:gd name="connsiteY1" fmla="*/ 242887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887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0840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0840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328941"/>
              <a:gd name="connsiteY0" fmla="*/ 1947862 h 2748987"/>
              <a:gd name="connsiteX1" fmla="*/ 1708404 w 2328941"/>
              <a:gd name="connsiteY1" fmla="*/ 2422525 h 2748987"/>
              <a:gd name="connsiteX2" fmla="*/ 2198941 w 2328941"/>
              <a:gd name="connsiteY2" fmla="*/ 1333501 h 2748987"/>
              <a:gd name="connsiteX3" fmla="*/ 95505 w 2328941"/>
              <a:gd name="connsiteY3" fmla="*/ 0 h 2748987"/>
              <a:gd name="connsiteX4" fmla="*/ 96108 w 2328941"/>
              <a:gd name="connsiteY4" fmla="*/ 2548301 h 2748987"/>
              <a:gd name="connsiteX5" fmla="*/ 1389317 w 2328941"/>
              <a:gd name="connsiteY5" fmla="*/ 2597150 h 2748987"/>
              <a:gd name="connsiteX6" fmla="*/ 676529 w 2328941"/>
              <a:gd name="connsiteY6" fmla="*/ 2676525 h 2748987"/>
              <a:gd name="connsiteX0" fmla="*/ 2286254 w 2310634"/>
              <a:gd name="connsiteY0" fmla="*/ 1947862 h 2748987"/>
              <a:gd name="connsiteX1" fmla="*/ 1708404 w 2310634"/>
              <a:gd name="connsiteY1" fmla="*/ 2422525 h 2748987"/>
              <a:gd name="connsiteX2" fmla="*/ 2205291 w 2310634"/>
              <a:gd name="connsiteY2" fmla="*/ 1327151 h 2748987"/>
              <a:gd name="connsiteX3" fmla="*/ 95505 w 2310634"/>
              <a:gd name="connsiteY3" fmla="*/ 0 h 2748987"/>
              <a:gd name="connsiteX4" fmla="*/ 96108 w 2310634"/>
              <a:gd name="connsiteY4" fmla="*/ 2548301 h 2748987"/>
              <a:gd name="connsiteX5" fmla="*/ 1389317 w 2310634"/>
              <a:gd name="connsiteY5" fmla="*/ 2597150 h 2748987"/>
              <a:gd name="connsiteX6" fmla="*/ 676529 w 2310634"/>
              <a:gd name="connsiteY6" fmla="*/ 2676525 h 2748987"/>
              <a:gd name="connsiteX0" fmla="*/ 2286254 w 2310634"/>
              <a:gd name="connsiteY0" fmla="*/ 1947862 h 2748987"/>
              <a:gd name="connsiteX1" fmla="*/ 1708404 w 2310634"/>
              <a:gd name="connsiteY1" fmla="*/ 2422525 h 2748987"/>
              <a:gd name="connsiteX2" fmla="*/ 2205291 w 2310634"/>
              <a:gd name="connsiteY2" fmla="*/ 1330326 h 2748987"/>
              <a:gd name="connsiteX3" fmla="*/ 95505 w 2310634"/>
              <a:gd name="connsiteY3" fmla="*/ 0 h 2748987"/>
              <a:gd name="connsiteX4" fmla="*/ 96108 w 2310634"/>
              <a:gd name="connsiteY4" fmla="*/ 2548301 h 2748987"/>
              <a:gd name="connsiteX5" fmla="*/ 1389317 w 2310634"/>
              <a:gd name="connsiteY5" fmla="*/ 2597150 h 2748987"/>
              <a:gd name="connsiteX6" fmla="*/ 676529 w 2310634"/>
              <a:gd name="connsiteY6" fmla="*/ 2676525 h 2748987"/>
              <a:gd name="connsiteX0" fmla="*/ 2190864 w 2215244"/>
              <a:gd name="connsiteY0" fmla="*/ 1947862 h 2771494"/>
              <a:gd name="connsiteX1" fmla="*/ 1613014 w 2215244"/>
              <a:gd name="connsiteY1" fmla="*/ 2422525 h 2771494"/>
              <a:gd name="connsiteX2" fmla="*/ 2109901 w 2215244"/>
              <a:gd name="connsiteY2" fmla="*/ 1330326 h 2771494"/>
              <a:gd name="connsiteX3" fmla="*/ 115 w 2215244"/>
              <a:gd name="connsiteY3" fmla="*/ 0 h 2771494"/>
              <a:gd name="connsiteX4" fmla="*/ 718 w 2215244"/>
              <a:gd name="connsiteY4" fmla="*/ 2548301 h 2771494"/>
              <a:gd name="connsiteX5" fmla="*/ 1293927 w 2215244"/>
              <a:gd name="connsiteY5" fmla="*/ 2597150 h 2771494"/>
              <a:gd name="connsiteX6" fmla="*/ 581139 w 2215244"/>
              <a:gd name="connsiteY6" fmla="*/ 2676525 h 2771494"/>
              <a:gd name="connsiteX0" fmla="*/ 2191657 w 2216037"/>
              <a:gd name="connsiteY0" fmla="*/ 1947862 h 3022481"/>
              <a:gd name="connsiteX1" fmla="*/ 1613807 w 2216037"/>
              <a:gd name="connsiteY1" fmla="*/ 2422525 h 3022481"/>
              <a:gd name="connsiteX2" fmla="*/ 2110694 w 2216037"/>
              <a:gd name="connsiteY2" fmla="*/ 1330326 h 3022481"/>
              <a:gd name="connsiteX3" fmla="*/ 908 w 2216037"/>
              <a:gd name="connsiteY3" fmla="*/ 0 h 3022481"/>
              <a:gd name="connsiteX4" fmla="*/ 1511 w 2216037"/>
              <a:gd name="connsiteY4" fmla="*/ 2548301 h 3022481"/>
              <a:gd name="connsiteX5" fmla="*/ 1294720 w 2216037"/>
              <a:gd name="connsiteY5" fmla="*/ 2597150 h 3022481"/>
              <a:gd name="connsiteX6" fmla="*/ 581932 w 2216037"/>
              <a:gd name="connsiteY6" fmla="*/ 2676525 h 3022481"/>
              <a:gd name="connsiteX0" fmla="*/ 1988457 w 2218869"/>
              <a:gd name="connsiteY0" fmla="*/ 1849437 h 3022481"/>
              <a:gd name="connsiteX1" fmla="*/ 1613807 w 2218869"/>
              <a:gd name="connsiteY1" fmla="*/ 2422525 h 3022481"/>
              <a:gd name="connsiteX2" fmla="*/ 2110694 w 2218869"/>
              <a:gd name="connsiteY2" fmla="*/ 1330326 h 3022481"/>
              <a:gd name="connsiteX3" fmla="*/ 908 w 2218869"/>
              <a:gd name="connsiteY3" fmla="*/ 0 h 3022481"/>
              <a:gd name="connsiteX4" fmla="*/ 1511 w 2218869"/>
              <a:gd name="connsiteY4" fmla="*/ 2548301 h 3022481"/>
              <a:gd name="connsiteX5" fmla="*/ 1294720 w 2218869"/>
              <a:gd name="connsiteY5" fmla="*/ 2597150 h 3022481"/>
              <a:gd name="connsiteX6" fmla="*/ 581932 w 2218869"/>
              <a:gd name="connsiteY6" fmla="*/ 2676525 h 3022481"/>
              <a:gd name="connsiteX0" fmla="*/ 2007507 w 2218597"/>
              <a:gd name="connsiteY0" fmla="*/ 1846262 h 3022481"/>
              <a:gd name="connsiteX1" fmla="*/ 1613807 w 2218597"/>
              <a:gd name="connsiteY1" fmla="*/ 2422525 h 3022481"/>
              <a:gd name="connsiteX2" fmla="*/ 2110694 w 2218597"/>
              <a:gd name="connsiteY2" fmla="*/ 1330326 h 3022481"/>
              <a:gd name="connsiteX3" fmla="*/ 908 w 2218597"/>
              <a:gd name="connsiteY3" fmla="*/ 0 h 3022481"/>
              <a:gd name="connsiteX4" fmla="*/ 1511 w 2218597"/>
              <a:gd name="connsiteY4" fmla="*/ 2548301 h 3022481"/>
              <a:gd name="connsiteX5" fmla="*/ 1294720 w 2218597"/>
              <a:gd name="connsiteY5" fmla="*/ 2597150 h 3022481"/>
              <a:gd name="connsiteX6" fmla="*/ 581932 w 2218597"/>
              <a:gd name="connsiteY6" fmla="*/ 2676525 h 3022481"/>
              <a:gd name="connsiteX0" fmla="*/ 2010682 w 2218552"/>
              <a:gd name="connsiteY0" fmla="*/ 1862137 h 3022481"/>
              <a:gd name="connsiteX1" fmla="*/ 1613807 w 2218552"/>
              <a:gd name="connsiteY1" fmla="*/ 2422525 h 3022481"/>
              <a:gd name="connsiteX2" fmla="*/ 2110694 w 2218552"/>
              <a:gd name="connsiteY2" fmla="*/ 1330326 h 3022481"/>
              <a:gd name="connsiteX3" fmla="*/ 908 w 2218552"/>
              <a:gd name="connsiteY3" fmla="*/ 0 h 3022481"/>
              <a:gd name="connsiteX4" fmla="*/ 1511 w 2218552"/>
              <a:gd name="connsiteY4" fmla="*/ 2548301 h 3022481"/>
              <a:gd name="connsiteX5" fmla="*/ 1294720 w 2218552"/>
              <a:gd name="connsiteY5" fmla="*/ 2597150 h 3022481"/>
              <a:gd name="connsiteX6" fmla="*/ 581932 w 2218552"/>
              <a:gd name="connsiteY6" fmla="*/ 2676525 h 3022481"/>
              <a:gd name="connsiteX0" fmla="*/ 2010682 w 2218552"/>
              <a:gd name="connsiteY0" fmla="*/ 1862137 h 3022481"/>
              <a:gd name="connsiteX1" fmla="*/ 1613807 w 2218552"/>
              <a:gd name="connsiteY1" fmla="*/ 2422525 h 3022481"/>
              <a:gd name="connsiteX2" fmla="*/ 2110694 w 2218552"/>
              <a:gd name="connsiteY2" fmla="*/ 1330326 h 3022481"/>
              <a:gd name="connsiteX3" fmla="*/ 908 w 2218552"/>
              <a:gd name="connsiteY3" fmla="*/ 0 h 3022481"/>
              <a:gd name="connsiteX4" fmla="*/ 1511 w 2218552"/>
              <a:gd name="connsiteY4" fmla="*/ 2548301 h 3022481"/>
              <a:gd name="connsiteX5" fmla="*/ 1294720 w 2218552"/>
              <a:gd name="connsiteY5" fmla="*/ 2597150 h 3022481"/>
              <a:gd name="connsiteX6" fmla="*/ 581932 w 2218552"/>
              <a:gd name="connsiteY6" fmla="*/ 2676525 h 3022481"/>
              <a:gd name="connsiteX0" fmla="*/ 2010682 w 2218552"/>
              <a:gd name="connsiteY0" fmla="*/ 1862137 h 3182443"/>
              <a:gd name="connsiteX1" fmla="*/ 1613807 w 2218552"/>
              <a:gd name="connsiteY1" fmla="*/ 2422525 h 3182443"/>
              <a:gd name="connsiteX2" fmla="*/ 2110694 w 2218552"/>
              <a:gd name="connsiteY2" fmla="*/ 1330326 h 3182443"/>
              <a:gd name="connsiteX3" fmla="*/ 908 w 2218552"/>
              <a:gd name="connsiteY3" fmla="*/ 0 h 3182443"/>
              <a:gd name="connsiteX4" fmla="*/ 1511 w 2218552"/>
              <a:gd name="connsiteY4" fmla="*/ 2548301 h 3182443"/>
              <a:gd name="connsiteX5" fmla="*/ 1294720 w 2218552"/>
              <a:gd name="connsiteY5" fmla="*/ 2597150 h 3182443"/>
              <a:gd name="connsiteX6" fmla="*/ 581932 w 2218552"/>
              <a:gd name="connsiteY6" fmla="*/ 2676525 h 3182443"/>
              <a:gd name="connsiteX0" fmla="*/ 2010682 w 2218552"/>
              <a:gd name="connsiteY0" fmla="*/ 1862137 h 3182444"/>
              <a:gd name="connsiteX1" fmla="*/ 1613807 w 2218552"/>
              <a:gd name="connsiteY1" fmla="*/ 2422525 h 3182444"/>
              <a:gd name="connsiteX2" fmla="*/ 2110694 w 2218552"/>
              <a:gd name="connsiteY2" fmla="*/ 1330326 h 3182444"/>
              <a:gd name="connsiteX3" fmla="*/ 908 w 2218552"/>
              <a:gd name="connsiteY3" fmla="*/ 0 h 3182444"/>
              <a:gd name="connsiteX4" fmla="*/ 1511 w 2218552"/>
              <a:gd name="connsiteY4" fmla="*/ 2548301 h 3182444"/>
              <a:gd name="connsiteX5" fmla="*/ 1294720 w 2218552"/>
              <a:gd name="connsiteY5" fmla="*/ 2597150 h 3182444"/>
              <a:gd name="connsiteX6" fmla="*/ 581932 w 2218552"/>
              <a:gd name="connsiteY6" fmla="*/ 2676525 h 3182444"/>
              <a:gd name="connsiteX0" fmla="*/ 2010682 w 2218552"/>
              <a:gd name="connsiteY0" fmla="*/ 1862137 h 3225035"/>
              <a:gd name="connsiteX1" fmla="*/ 1613807 w 2218552"/>
              <a:gd name="connsiteY1" fmla="*/ 2422525 h 3225035"/>
              <a:gd name="connsiteX2" fmla="*/ 2110694 w 2218552"/>
              <a:gd name="connsiteY2" fmla="*/ 1330326 h 3225035"/>
              <a:gd name="connsiteX3" fmla="*/ 908 w 2218552"/>
              <a:gd name="connsiteY3" fmla="*/ 0 h 3225035"/>
              <a:gd name="connsiteX4" fmla="*/ 1511 w 2218552"/>
              <a:gd name="connsiteY4" fmla="*/ 2548301 h 3225035"/>
              <a:gd name="connsiteX5" fmla="*/ 1294720 w 2218552"/>
              <a:gd name="connsiteY5" fmla="*/ 2597150 h 3225035"/>
              <a:gd name="connsiteX6" fmla="*/ 581932 w 2218552"/>
              <a:gd name="connsiteY6" fmla="*/ 2676525 h 3225035"/>
              <a:gd name="connsiteX0" fmla="*/ 2009898 w 2217768"/>
              <a:gd name="connsiteY0" fmla="*/ 1862137 h 3169739"/>
              <a:gd name="connsiteX1" fmla="*/ 1613023 w 2217768"/>
              <a:gd name="connsiteY1" fmla="*/ 2422525 h 3169739"/>
              <a:gd name="connsiteX2" fmla="*/ 2109910 w 2217768"/>
              <a:gd name="connsiteY2" fmla="*/ 1330326 h 3169739"/>
              <a:gd name="connsiteX3" fmla="*/ 124 w 2217768"/>
              <a:gd name="connsiteY3" fmla="*/ 0 h 3169739"/>
              <a:gd name="connsiteX4" fmla="*/ 727 w 2217768"/>
              <a:gd name="connsiteY4" fmla="*/ 2548301 h 3169739"/>
              <a:gd name="connsiteX5" fmla="*/ 1293936 w 2217768"/>
              <a:gd name="connsiteY5" fmla="*/ 2597150 h 3169739"/>
              <a:gd name="connsiteX6" fmla="*/ 581148 w 2217768"/>
              <a:gd name="connsiteY6" fmla="*/ 2676525 h 3169739"/>
              <a:gd name="connsiteX0" fmla="*/ 2009898 w 2217768"/>
              <a:gd name="connsiteY0" fmla="*/ 1862137 h 3192162"/>
              <a:gd name="connsiteX1" fmla="*/ 1613023 w 2217768"/>
              <a:gd name="connsiteY1" fmla="*/ 2422525 h 3192162"/>
              <a:gd name="connsiteX2" fmla="*/ 2109910 w 2217768"/>
              <a:gd name="connsiteY2" fmla="*/ 1330326 h 3192162"/>
              <a:gd name="connsiteX3" fmla="*/ 124 w 2217768"/>
              <a:gd name="connsiteY3" fmla="*/ 0 h 3192162"/>
              <a:gd name="connsiteX4" fmla="*/ 727 w 2217768"/>
              <a:gd name="connsiteY4" fmla="*/ 2548301 h 3192162"/>
              <a:gd name="connsiteX5" fmla="*/ 1293936 w 2217768"/>
              <a:gd name="connsiteY5" fmla="*/ 2597150 h 3192162"/>
              <a:gd name="connsiteX6" fmla="*/ 581148 w 2217768"/>
              <a:gd name="connsiteY6" fmla="*/ 2676525 h 3192162"/>
              <a:gd name="connsiteX0" fmla="*/ 2009898 w 2217768"/>
              <a:gd name="connsiteY0" fmla="*/ 1862137 h 3180914"/>
              <a:gd name="connsiteX1" fmla="*/ 1613023 w 2217768"/>
              <a:gd name="connsiteY1" fmla="*/ 2422525 h 3180914"/>
              <a:gd name="connsiteX2" fmla="*/ 2109910 w 2217768"/>
              <a:gd name="connsiteY2" fmla="*/ 1330326 h 3180914"/>
              <a:gd name="connsiteX3" fmla="*/ 124 w 2217768"/>
              <a:gd name="connsiteY3" fmla="*/ 0 h 3180914"/>
              <a:gd name="connsiteX4" fmla="*/ 727 w 2217768"/>
              <a:gd name="connsiteY4" fmla="*/ 2548301 h 3180914"/>
              <a:gd name="connsiteX5" fmla="*/ 1293936 w 2217768"/>
              <a:gd name="connsiteY5" fmla="*/ 2597150 h 3180914"/>
              <a:gd name="connsiteX6" fmla="*/ 581148 w 2217768"/>
              <a:gd name="connsiteY6" fmla="*/ 2676525 h 3180914"/>
              <a:gd name="connsiteX0" fmla="*/ 2009898 w 2217768"/>
              <a:gd name="connsiteY0" fmla="*/ 1862137 h 3188855"/>
              <a:gd name="connsiteX1" fmla="*/ 1613023 w 2217768"/>
              <a:gd name="connsiteY1" fmla="*/ 2422525 h 3188855"/>
              <a:gd name="connsiteX2" fmla="*/ 2109910 w 2217768"/>
              <a:gd name="connsiteY2" fmla="*/ 1330326 h 3188855"/>
              <a:gd name="connsiteX3" fmla="*/ 124 w 2217768"/>
              <a:gd name="connsiteY3" fmla="*/ 0 h 3188855"/>
              <a:gd name="connsiteX4" fmla="*/ 727 w 2217768"/>
              <a:gd name="connsiteY4" fmla="*/ 2548301 h 3188855"/>
              <a:gd name="connsiteX5" fmla="*/ 1293936 w 2217768"/>
              <a:gd name="connsiteY5" fmla="*/ 2597150 h 3188855"/>
              <a:gd name="connsiteX6" fmla="*/ 581148 w 2217768"/>
              <a:gd name="connsiteY6" fmla="*/ 2676525 h 3188855"/>
              <a:gd name="connsiteX0" fmla="*/ 2009898 w 2217768"/>
              <a:gd name="connsiteY0" fmla="*/ 1862137 h 3198010"/>
              <a:gd name="connsiteX1" fmla="*/ 1613023 w 2217768"/>
              <a:gd name="connsiteY1" fmla="*/ 2422525 h 3198010"/>
              <a:gd name="connsiteX2" fmla="*/ 2109910 w 2217768"/>
              <a:gd name="connsiteY2" fmla="*/ 1330326 h 3198010"/>
              <a:gd name="connsiteX3" fmla="*/ 124 w 2217768"/>
              <a:gd name="connsiteY3" fmla="*/ 0 h 3198010"/>
              <a:gd name="connsiteX4" fmla="*/ 727 w 2217768"/>
              <a:gd name="connsiteY4" fmla="*/ 2548301 h 3198010"/>
              <a:gd name="connsiteX5" fmla="*/ 1293936 w 2217768"/>
              <a:gd name="connsiteY5" fmla="*/ 2597150 h 3198010"/>
              <a:gd name="connsiteX6" fmla="*/ 581148 w 2217768"/>
              <a:gd name="connsiteY6" fmla="*/ 2676525 h 3198010"/>
              <a:gd name="connsiteX0" fmla="*/ 2009898 w 2217768"/>
              <a:gd name="connsiteY0" fmla="*/ 1862137 h 3207246"/>
              <a:gd name="connsiteX1" fmla="*/ 1613023 w 2217768"/>
              <a:gd name="connsiteY1" fmla="*/ 2422525 h 3207246"/>
              <a:gd name="connsiteX2" fmla="*/ 2109910 w 2217768"/>
              <a:gd name="connsiteY2" fmla="*/ 1330326 h 3207246"/>
              <a:gd name="connsiteX3" fmla="*/ 124 w 2217768"/>
              <a:gd name="connsiteY3" fmla="*/ 0 h 3207246"/>
              <a:gd name="connsiteX4" fmla="*/ 727 w 2217768"/>
              <a:gd name="connsiteY4" fmla="*/ 2548301 h 3207246"/>
              <a:gd name="connsiteX5" fmla="*/ 1293936 w 2217768"/>
              <a:gd name="connsiteY5" fmla="*/ 2597150 h 3207246"/>
              <a:gd name="connsiteX6" fmla="*/ 581148 w 2217768"/>
              <a:gd name="connsiteY6" fmla="*/ 2676525 h 3207246"/>
              <a:gd name="connsiteX0" fmla="*/ 2009898 w 2217768"/>
              <a:gd name="connsiteY0" fmla="*/ 1862137 h 3207246"/>
              <a:gd name="connsiteX1" fmla="*/ 1613023 w 2217768"/>
              <a:gd name="connsiteY1" fmla="*/ 2422525 h 3207246"/>
              <a:gd name="connsiteX2" fmla="*/ 2109910 w 2217768"/>
              <a:gd name="connsiteY2" fmla="*/ 1330326 h 3207246"/>
              <a:gd name="connsiteX3" fmla="*/ 124 w 2217768"/>
              <a:gd name="connsiteY3" fmla="*/ 0 h 3207246"/>
              <a:gd name="connsiteX4" fmla="*/ 727 w 2217768"/>
              <a:gd name="connsiteY4" fmla="*/ 2548301 h 3207246"/>
              <a:gd name="connsiteX5" fmla="*/ 1293936 w 2217768"/>
              <a:gd name="connsiteY5" fmla="*/ 2597150 h 3207246"/>
              <a:gd name="connsiteX6" fmla="*/ 581148 w 2217768"/>
              <a:gd name="connsiteY6" fmla="*/ 2676525 h 3207246"/>
              <a:gd name="connsiteX0" fmla="*/ 2009897 w 2217767"/>
              <a:gd name="connsiteY0" fmla="*/ 1862137 h 3190264"/>
              <a:gd name="connsiteX1" fmla="*/ 1613022 w 2217767"/>
              <a:gd name="connsiteY1" fmla="*/ 2422525 h 3190264"/>
              <a:gd name="connsiteX2" fmla="*/ 2109909 w 2217767"/>
              <a:gd name="connsiteY2" fmla="*/ 1330326 h 3190264"/>
              <a:gd name="connsiteX3" fmla="*/ 123 w 2217767"/>
              <a:gd name="connsiteY3" fmla="*/ 0 h 3190264"/>
              <a:gd name="connsiteX4" fmla="*/ 726 w 2217767"/>
              <a:gd name="connsiteY4" fmla="*/ 2548301 h 3190264"/>
              <a:gd name="connsiteX5" fmla="*/ 1293935 w 2217767"/>
              <a:gd name="connsiteY5" fmla="*/ 2597150 h 3190264"/>
              <a:gd name="connsiteX6" fmla="*/ 581147 w 2217767"/>
              <a:gd name="connsiteY6" fmla="*/ 2676525 h 3190264"/>
              <a:gd name="connsiteX0" fmla="*/ 2009897 w 2217767"/>
              <a:gd name="connsiteY0" fmla="*/ 1862137 h 3196306"/>
              <a:gd name="connsiteX1" fmla="*/ 1613022 w 2217767"/>
              <a:gd name="connsiteY1" fmla="*/ 2422525 h 3196306"/>
              <a:gd name="connsiteX2" fmla="*/ 2109909 w 2217767"/>
              <a:gd name="connsiteY2" fmla="*/ 1330326 h 3196306"/>
              <a:gd name="connsiteX3" fmla="*/ 123 w 2217767"/>
              <a:gd name="connsiteY3" fmla="*/ 0 h 3196306"/>
              <a:gd name="connsiteX4" fmla="*/ 726 w 2217767"/>
              <a:gd name="connsiteY4" fmla="*/ 2548301 h 3196306"/>
              <a:gd name="connsiteX5" fmla="*/ 1293935 w 2217767"/>
              <a:gd name="connsiteY5" fmla="*/ 2597150 h 3196306"/>
              <a:gd name="connsiteX6" fmla="*/ 581147 w 2217767"/>
              <a:gd name="connsiteY6" fmla="*/ 2676525 h 3196306"/>
              <a:gd name="connsiteX0" fmla="*/ 2009897 w 2217767"/>
              <a:gd name="connsiteY0" fmla="*/ 1862137 h 3202374"/>
              <a:gd name="connsiteX1" fmla="*/ 1613022 w 2217767"/>
              <a:gd name="connsiteY1" fmla="*/ 2422525 h 3202374"/>
              <a:gd name="connsiteX2" fmla="*/ 2109909 w 2217767"/>
              <a:gd name="connsiteY2" fmla="*/ 1330326 h 3202374"/>
              <a:gd name="connsiteX3" fmla="*/ 123 w 2217767"/>
              <a:gd name="connsiteY3" fmla="*/ 0 h 3202374"/>
              <a:gd name="connsiteX4" fmla="*/ 726 w 2217767"/>
              <a:gd name="connsiteY4" fmla="*/ 2548301 h 3202374"/>
              <a:gd name="connsiteX5" fmla="*/ 1293935 w 2217767"/>
              <a:gd name="connsiteY5" fmla="*/ 2597150 h 3202374"/>
              <a:gd name="connsiteX6" fmla="*/ 581147 w 2217767"/>
              <a:gd name="connsiteY6" fmla="*/ 2676525 h 3202374"/>
              <a:gd name="connsiteX0" fmla="*/ 2009897 w 2217767"/>
              <a:gd name="connsiteY0" fmla="*/ 1862137 h 3198730"/>
              <a:gd name="connsiteX1" fmla="*/ 1613022 w 2217767"/>
              <a:gd name="connsiteY1" fmla="*/ 2422525 h 3198730"/>
              <a:gd name="connsiteX2" fmla="*/ 2109909 w 2217767"/>
              <a:gd name="connsiteY2" fmla="*/ 1330326 h 3198730"/>
              <a:gd name="connsiteX3" fmla="*/ 123 w 2217767"/>
              <a:gd name="connsiteY3" fmla="*/ 0 h 3198730"/>
              <a:gd name="connsiteX4" fmla="*/ 726 w 2217767"/>
              <a:gd name="connsiteY4" fmla="*/ 2548301 h 3198730"/>
              <a:gd name="connsiteX5" fmla="*/ 1293935 w 2217767"/>
              <a:gd name="connsiteY5" fmla="*/ 2597150 h 3198730"/>
              <a:gd name="connsiteX6" fmla="*/ 581147 w 2217767"/>
              <a:gd name="connsiteY6" fmla="*/ 2676525 h 3198730"/>
              <a:gd name="connsiteX0" fmla="*/ 2009897 w 2217767"/>
              <a:gd name="connsiteY0" fmla="*/ 1862137 h 3202374"/>
              <a:gd name="connsiteX1" fmla="*/ 1613022 w 2217767"/>
              <a:gd name="connsiteY1" fmla="*/ 2422525 h 3202374"/>
              <a:gd name="connsiteX2" fmla="*/ 2109909 w 2217767"/>
              <a:gd name="connsiteY2" fmla="*/ 1330326 h 3202374"/>
              <a:gd name="connsiteX3" fmla="*/ 123 w 2217767"/>
              <a:gd name="connsiteY3" fmla="*/ 0 h 3202374"/>
              <a:gd name="connsiteX4" fmla="*/ 726 w 2217767"/>
              <a:gd name="connsiteY4" fmla="*/ 2548301 h 3202374"/>
              <a:gd name="connsiteX5" fmla="*/ 1293935 w 2217767"/>
              <a:gd name="connsiteY5" fmla="*/ 2597150 h 3202374"/>
              <a:gd name="connsiteX6" fmla="*/ 581147 w 2217767"/>
              <a:gd name="connsiteY6" fmla="*/ 2676525 h 3202374"/>
              <a:gd name="connsiteX0" fmla="*/ 2009897 w 2217767"/>
              <a:gd name="connsiteY0" fmla="*/ 1862137 h 2970779"/>
              <a:gd name="connsiteX1" fmla="*/ 1613022 w 2217767"/>
              <a:gd name="connsiteY1" fmla="*/ 2422525 h 2970779"/>
              <a:gd name="connsiteX2" fmla="*/ 2109909 w 2217767"/>
              <a:gd name="connsiteY2" fmla="*/ 1330326 h 2970779"/>
              <a:gd name="connsiteX3" fmla="*/ 123 w 2217767"/>
              <a:gd name="connsiteY3" fmla="*/ 0 h 2970779"/>
              <a:gd name="connsiteX4" fmla="*/ 726 w 2217767"/>
              <a:gd name="connsiteY4" fmla="*/ 2548301 h 2970779"/>
              <a:gd name="connsiteX5" fmla="*/ 1293935 w 2217767"/>
              <a:gd name="connsiteY5" fmla="*/ 2597150 h 2970779"/>
              <a:gd name="connsiteX6" fmla="*/ 654172 w 2217767"/>
              <a:gd name="connsiteY6" fmla="*/ 2590800 h 2970779"/>
              <a:gd name="connsiteX0" fmla="*/ 2009897 w 2217767"/>
              <a:gd name="connsiteY0" fmla="*/ 1862137 h 2998929"/>
              <a:gd name="connsiteX1" fmla="*/ 1613022 w 2217767"/>
              <a:gd name="connsiteY1" fmla="*/ 2422525 h 2998929"/>
              <a:gd name="connsiteX2" fmla="*/ 2109909 w 2217767"/>
              <a:gd name="connsiteY2" fmla="*/ 1330326 h 2998929"/>
              <a:gd name="connsiteX3" fmla="*/ 123 w 2217767"/>
              <a:gd name="connsiteY3" fmla="*/ 0 h 2998929"/>
              <a:gd name="connsiteX4" fmla="*/ 726 w 2217767"/>
              <a:gd name="connsiteY4" fmla="*/ 2548301 h 2998929"/>
              <a:gd name="connsiteX5" fmla="*/ 1293935 w 2217767"/>
              <a:gd name="connsiteY5" fmla="*/ 2597150 h 2998929"/>
              <a:gd name="connsiteX6" fmla="*/ 654172 w 2217767"/>
              <a:gd name="connsiteY6" fmla="*/ 2590800 h 2998929"/>
              <a:gd name="connsiteX0" fmla="*/ 2009897 w 2217767"/>
              <a:gd name="connsiteY0" fmla="*/ 1862137 h 3201000"/>
              <a:gd name="connsiteX1" fmla="*/ 1613022 w 2217767"/>
              <a:gd name="connsiteY1" fmla="*/ 2422525 h 3201000"/>
              <a:gd name="connsiteX2" fmla="*/ 2109909 w 2217767"/>
              <a:gd name="connsiteY2" fmla="*/ 1330326 h 3201000"/>
              <a:gd name="connsiteX3" fmla="*/ 123 w 2217767"/>
              <a:gd name="connsiteY3" fmla="*/ 0 h 3201000"/>
              <a:gd name="connsiteX4" fmla="*/ 726 w 2217767"/>
              <a:gd name="connsiteY4" fmla="*/ 2548301 h 3201000"/>
              <a:gd name="connsiteX5" fmla="*/ 1293935 w 2217767"/>
              <a:gd name="connsiteY5" fmla="*/ 2597150 h 3201000"/>
              <a:gd name="connsiteX6" fmla="*/ 654172 w 2217767"/>
              <a:gd name="connsiteY6" fmla="*/ 2590800 h 3201000"/>
              <a:gd name="connsiteX0" fmla="*/ 2009897 w 2217767"/>
              <a:gd name="connsiteY0" fmla="*/ 1862137 h 3202163"/>
              <a:gd name="connsiteX1" fmla="*/ 1613022 w 2217767"/>
              <a:gd name="connsiteY1" fmla="*/ 2422525 h 3202163"/>
              <a:gd name="connsiteX2" fmla="*/ 2109909 w 2217767"/>
              <a:gd name="connsiteY2" fmla="*/ 1330326 h 3202163"/>
              <a:gd name="connsiteX3" fmla="*/ 123 w 2217767"/>
              <a:gd name="connsiteY3" fmla="*/ 0 h 3202163"/>
              <a:gd name="connsiteX4" fmla="*/ 726 w 2217767"/>
              <a:gd name="connsiteY4" fmla="*/ 2548301 h 3202163"/>
              <a:gd name="connsiteX5" fmla="*/ 1293935 w 2217767"/>
              <a:gd name="connsiteY5" fmla="*/ 2597150 h 3202163"/>
              <a:gd name="connsiteX6" fmla="*/ 654172 w 2217767"/>
              <a:gd name="connsiteY6" fmla="*/ 2590800 h 3202163"/>
              <a:gd name="connsiteX0" fmla="*/ 2009897 w 2217767"/>
              <a:gd name="connsiteY0" fmla="*/ 1862137 h 3198677"/>
              <a:gd name="connsiteX1" fmla="*/ 1613022 w 2217767"/>
              <a:gd name="connsiteY1" fmla="*/ 2422525 h 3198677"/>
              <a:gd name="connsiteX2" fmla="*/ 2109909 w 2217767"/>
              <a:gd name="connsiteY2" fmla="*/ 1330326 h 3198677"/>
              <a:gd name="connsiteX3" fmla="*/ 123 w 2217767"/>
              <a:gd name="connsiteY3" fmla="*/ 0 h 3198677"/>
              <a:gd name="connsiteX4" fmla="*/ 726 w 2217767"/>
              <a:gd name="connsiteY4" fmla="*/ 2548301 h 3198677"/>
              <a:gd name="connsiteX5" fmla="*/ 1293935 w 2217767"/>
              <a:gd name="connsiteY5" fmla="*/ 2597150 h 3198677"/>
              <a:gd name="connsiteX6" fmla="*/ 654172 w 2217767"/>
              <a:gd name="connsiteY6" fmla="*/ 2590800 h 3198677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49"/>
              <a:gd name="connsiteX1" fmla="*/ 1613022 w 2217767"/>
              <a:gd name="connsiteY1" fmla="*/ 2422525 h 3198649"/>
              <a:gd name="connsiteX2" fmla="*/ 2109909 w 2217767"/>
              <a:gd name="connsiteY2" fmla="*/ 1330326 h 3198649"/>
              <a:gd name="connsiteX3" fmla="*/ 123 w 2217767"/>
              <a:gd name="connsiteY3" fmla="*/ 0 h 3198649"/>
              <a:gd name="connsiteX4" fmla="*/ 726 w 2217767"/>
              <a:gd name="connsiteY4" fmla="*/ 2548301 h 3198649"/>
              <a:gd name="connsiteX5" fmla="*/ 1293935 w 2217767"/>
              <a:gd name="connsiteY5" fmla="*/ 2597150 h 3198649"/>
              <a:gd name="connsiteX6" fmla="*/ 654172 w 2217767"/>
              <a:gd name="connsiteY6" fmla="*/ 2590800 h 3198649"/>
              <a:gd name="connsiteX0" fmla="*/ 2009897 w 2217767"/>
              <a:gd name="connsiteY0" fmla="*/ 1862137 h 3198671"/>
              <a:gd name="connsiteX1" fmla="*/ 1613022 w 2217767"/>
              <a:gd name="connsiteY1" fmla="*/ 2422525 h 3198671"/>
              <a:gd name="connsiteX2" fmla="*/ 2109909 w 2217767"/>
              <a:gd name="connsiteY2" fmla="*/ 1330326 h 3198671"/>
              <a:gd name="connsiteX3" fmla="*/ 123 w 2217767"/>
              <a:gd name="connsiteY3" fmla="*/ 0 h 3198671"/>
              <a:gd name="connsiteX4" fmla="*/ 726 w 2217767"/>
              <a:gd name="connsiteY4" fmla="*/ 2548301 h 3198671"/>
              <a:gd name="connsiteX5" fmla="*/ 1293935 w 2217767"/>
              <a:gd name="connsiteY5" fmla="*/ 2597150 h 3198671"/>
              <a:gd name="connsiteX6" fmla="*/ 654172 w 2217767"/>
              <a:gd name="connsiteY6" fmla="*/ 2590800 h 3198671"/>
              <a:gd name="connsiteX0" fmla="*/ 2009897 w 2363753"/>
              <a:gd name="connsiteY0" fmla="*/ 1862137 h 3198671"/>
              <a:gd name="connsiteX1" fmla="*/ 1613022 w 2363753"/>
              <a:gd name="connsiteY1" fmla="*/ 2422525 h 3198671"/>
              <a:gd name="connsiteX2" fmla="*/ 2109909 w 2363753"/>
              <a:gd name="connsiteY2" fmla="*/ 1330326 h 3198671"/>
              <a:gd name="connsiteX3" fmla="*/ 123 w 2363753"/>
              <a:gd name="connsiteY3" fmla="*/ 0 h 3198671"/>
              <a:gd name="connsiteX4" fmla="*/ 726 w 2363753"/>
              <a:gd name="connsiteY4" fmla="*/ 2548301 h 3198671"/>
              <a:gd name="connsiteX5" fmla="*/ 1293935 w 2363753"/>
              <a:gd name="connsiteY5" fmla="*/ 2597150 h 3198671"/>
              <a:gd name="connsiteX6" fmla="*/ 654172 w 2363753"/>
              <a:gd name="connsiteY6" fmla="*/ 2590800 h 3198671"/>
              <a:gd name="connsiteX0" fmla="*/ 2009897 w 2471866"/>
              <a:gd name="connsiteY0" fmla="*/ 1862137 h 3198671"/>
              <a:gd name="connsiteX1" fmla="*/ 1613022 w 2471866"/>
              <a:gd name="connsiteY1" fmla="*/ 2422525 h 3198671"/>
              <a:gd name="connsiteX2" fmla="*/ 2109909 w 2471866"/>
              <a:gd name="connsiteY2" fmla="*/ 1330326 h 3198671"/>
              <a:gd name="connsiteX3" fmla="*/ 123 w 2471866"/>
              <a:gd name="connsiteY3" fmla="*/ 0 h 3198671"/>
              <a:gd name="connsiteX4" fmla="*/ 726 w 2471866"/>
              <a:gd name="connsiteY4" fmla="*/ 2548301 h 3198671"/>
              <a:gd name="connsiteX5" fmla="*/ 1293935 w 2471866"/>
              <a:gd name="connsiteY5" fmla="*/ 2597150 h 3198671"/>
              <a:gd name="connsiteX6" fmla="*/ 654172 w 2471866"/>
              <a:gd name="connsiteY6" fmla="*/ 2590800 h 3198671"/>
              <a:gd name="connsiteX0" fmla="*/ 2009897 w 2475386"/>
              <a:gd name="connsiteY0" fmla="*/ 1862137 h 3198671"/>
              <a:gd name="connsiteX1" fmla="*/ 1613022 w 2475386"/>
              <a:gd name="connsiteY1" fmla="*/ 2422525 h 3198671"/>
              <a:gd name="connsiteX2" fmla="*/ 2109909 w 2475386"/>
              <a:gd name="connsiteY2" fmla="*/ 1330326 h 3198671"/>
              <a:gd name="connsiteX3" fmla="*/ 123 w 2475386"/>
              <a:gd name="connsiteY3" fmla="*/ 0 h 3198671"/>
              <a:gd name="connsiteX4" fmla="*/ 726 w 2475386"/>
              <a:gd name="connsiteY4" fmla="*/ 2548301 h 3198671"/>
              <a:gd name="connsiteX5" fmla="*/ 1293935 w 2475386"/>
              <a:gd name="connsiteY5" fmla="*/ 2597150 h 3198671"/>
              <a:gd name="connsiteX6" fmla="*/ 654172 w 2475386"/>
              <a:gd name="connsiteY6" fmla="*/ 2590800 h 3198671"/>
              <a:gd name="connsiteX0" fmla="*/ 2009897 w 2476806"/>
              <a:gd name="connsiteY0" fmla="*/ 1862137 h 3198671"/>
              <a:gd name="connsiteX1" fmla="*/ 1613022 w 2476806"/>
              <a:gd name="connsiteY1" fmla="*/ 2422525 h 3198671"/>
              <a:gd name="connsiteX2" fmla="*/ 2109909 w 2476806"/>
              <a:gd name="connsiteY2" fmla="*/ 1330326 h 3198671"/>
              <a:gd name="connsiteX3" fmla="*/ 123 w 2476806"/>
              <a:gd name="connsiteY3" fmla="*/ 0 h 3198671"/>
              <a:gd name="connsiteX4" fmla="*/ 726 w 2476806"/>
              <a:gd name="connsiteY4" fmla="*/ 2548301 h 3198671"/>
              <a:gd name="connsiteX5" fmla="*/ 1293935 w 2476806"/>
              <a:gd name="connsiteY5" fmla="*/ 2597150 h 3198671"/>
              <a:gd name="connsiteX6" fmla="*/ 654172 w 2476806"/>
              <a:gd name="connsiteY6" fmla="*/ 2590800 h 3198671"/>
              <a:gd name="connsiteX0" fmla="*/ 2009897 w 2476426"/>
              <a:gd name="connsiteY0" fmla="*/ 1862137 h 3198671"/>
              <a:gd name="connsiteX1" fmla="*/ 1613022 w 2476426"/>
              <a:gd name="connsiteY1" fmla="*/ 2422525 h 3198671"/>
              <a:gd name="connsiteX2" fmla="*/ 2109909 w 2476426"/>
              <a:gd name="connsiteY2" fmla="*/ 1330326 h 3198671"/>
              <a:gd name="connsiteX3" fmla="*/ 123 w 2476426"/>
              <a:gd name="connsiteY3" fmla="*/ 0 h 3198671"/>
              <a:gd name="connsiteX4" fmla="*/ 726 w 2476426"/>
              <a:gd name="connsiteY4" fmla="*/ 2548301 h 3198671"/>
              <a:gd name="connsiteX5" fmla="*/ 1293935 w 2476426"/>
              <a:gd name="connsiteY5" fmla="*/ 2597150 h 3198671"/>
              <a:gd name="connsiteX6" fmla="*/ 654172 w 2476426"/>
              <a:gd name="connsiteY6" fmla="*/ 2590800 h 3198671"/>
              <a:gd name="connsiteX0" fmla="*/ 2009897 w 2475858"/>
              <a:gd name="connsiteY0" fmla="*/ 1862137 h 3198671"/>
              <a:gd name="connsiteX1" fmla="*/ 1613022 w 2475858"/>
              <a:gd name="connsiteY1" fmla="*/ 2422525 h 3198671"/>
              <a:gd name="connsiteX2" fmla="*/ 2109909 w 2475858"/>
              <a:gd name="connsiteY2" fmla="*/ 1330326 h 3198671"/>
              <a:gd name="connsiteX3" fmla="*/ 123 w 2475858"/>
              <a:gd name="connsiteY3" fmla="*/ 0 h 3198671"/>
              <a:gd name="connsiteX4" fmla="*/ 726 w 2475858"/>
              <a:gd name="connsiteY4" fmla="*/ 2548301 h 3198671"/>
              <a:gd name="connsiteX5" fmla="*/ 1293935 w 2475858"/>
              <a:gd name="connsiteY5" fmla="*/ 2597150 h 3198671"/>
              <a:gd name="connsiteX6" fmla="*/ 654172 w 2475858"/>
              <a:gd name="connsiteY6" fmla="*/ 2590800 h 3198671"/>
              <a:gd name="connsiteX0" fmla="*/ 2101281 w 2567242"/>
              <a:gd name="connsiteY0" fmla="*/ 1862137 h 3020044"/>
              <a:gd name="connsiteX1" fmla="*/ 1704406 w 2567242"/>
              <a:gd name="connsiteY1" fmla="*/ 2422525 h 3020044"/>
              <a:gd name="connsiteX2" fmla="*/ 2201293 w 2567242"/>
              <a:gd name="connsiteY2" fmla="*/ 1330326 h 3020044"/>
              <a:gd name="connsiteX3" fmla="*/ 91507 w 2567242"/>
              <a:gd name="connsiteY3" fmla="*/ 0 h 3020044"/>
              <a:gd name="connsiteX4" fmla="*/ 92110 w 2567242"/>
              <a:gd name="connsiteY4" fmla="*/ 2548301 h 3020044"/>
              <a:gd name="connsiteX5" fmla="*/ 1331344 w 2567242"/>
              <a:gd name="connsiteY5" fmla="*/ 2587625 h 3020044"/>
              <a:gd name="connsiteX6" fmla="*/ 745556 w 2567242"/>
              <a:gd name="connsiteY6" fmla="*/ 2590800 h 3020044"/>
              <a:gd name="connsiteX0" fmla="*/ 2009818 w 2475779"/>
              <a:gd name="connsiteY0" fmla="*/ 1862137 h 3195972"/>
              <a:gd name="connsiteX1" fmla="*/ 1612943 w 2475779"/>
              <a:gd name="connsiteY1" fmla="*/ 2422525 h 3195972"/>
              <a:gd name="connsiteX2" fmla="*/ 2109830 w 2475779"/>
              <a:gd name="connsiteY2" fmla="*/ 1330326 h 3195972"/>
              <a:gd name="connsiteX3" fmla="*/ 44 w 2475779"/>
              <a:gd name="connsiteY3" fmla="*/ 0 h 3195972"/>
              <a:gd name="connsiteX4" fmla="*/ 647 w 2475779"/>
              <a:gd name="connsiteY4" fmla="*/ 2548301 h 3195972"/>
              <a:gd name="connsiteX5" fmla="*/ 1239881 w 2475779"/>
              <a:gd name="connsiteY5" fmla="*/ 2587625 h 3195972"/>
              <a:gd name="connsiteX6" fmla="*/ 654093 w 2475779"/>
              <a:gd name="connsiteY6" fmla="*/ 2590800 h 3195972"/>
              <a:gd name="connsiteX0" fmla="*/ 2012307 w 2478268"/>
              <a:gd name="connsiteY0" fmla="*/ 1862137 h 3195948"/>
              <a:gd name="connsiteX1" fmla="*/ 1615432 w 2478268"/>
              <a:gd name="connsiteY1" fmla="*/ 2422525 h 3195948"/>
              <a:gd name="connsiteX2" fmla="*/ 2112319 w 2478268"/>
              <a:gd name="connsiteY2" fmla="*/ 1330326 h 3195948"/>
              <a:gd name="connsiteX3" fmla="*/ 2533 w 2478268"/>
              <a:gd name="connsiteY3" fmla="*/ 0 h 3195948"/>
              <a:gd name="connsiteX4" fmla="*/ 3136 w 2478268"/>
              <a:gd name="connsiteY4" fmla="*/ 2548301 h 3195948"/>
              <a:gd name="connsiteX5" fmla="*/ 1242370 w 2478268"/>
              <a:gd name="connsiteY5" fmla="*/ 2587625 h 3195948"/>
              <a:gd name="connsiteX6" fmla="*/ 656582 w 2478268"/>
              <a:gd name="connsiteY6" fmla="*/ 2590800 h 3195948"/>
              <a:gd name="connsiteX0" fmla="*/ 2012307 w 2478268"/>
              <a:gd name="connsiteY0" fmla="*/ 1862137 h 3195932"/>
              <a:gd name="connsiteX1" fmla="*/ 1615432 w 2478268"/>
              <a:gd name="connsiteY1" fmla="*/ 2422525 h 3195932"/>
              <a:gd name="connsiteX2" fmla="*/ 2112319 w 2478268"/>
              <a:gd name="connsiteY2" fmla="*/ 1330326 h 3195932"/>
              <a:gd name="connsiteX3" fmla="*/ 2533 w 2478268"/>
              <a:gd name="connsiteY3" fmla="*/ 0 h 3195932"/>
              <a:gd name="connsiteX4" fmla="*/ 3136 w 2478268"/>
              <a:gd name="connsiteY4" fmla="*/ 2548301 h 3195932"/>
              <a:gd name="connsiteX5" fmla="*/ 1242370 w 2478268"/>
              <a:gd name="connsiteY5" fmla="*/ 2587625 h 3195932"/>
              <a:gd name="connsiteX6" fmla="*/ 656582 w 2478268"/>
              <a:gd name="connsiteY6" fmla="*/ 2590800 h 3195932"/>
              <a:gd name="connsiteX0" fmla="*/ 2012307 w 2478268"/>
              <a:gd name="connsiteY0" fmla="*/ 1862137 h 3195932"/>
              <a:gd name="connsiteX1" fmla="*/ 1615432 w 2478268"/>
              <a:gd name="connsiteY1" fmla="*/ 2422525 h 3195932"/>
              <a:gd name="connsiteX2" fmla="*/ 2112319 w 2478268"/>
              <a:gd name="connsiteY2" fmla="*/ 1330326 h 3195932"/>
              <a:gd name="connsiteX3" fmla="*/ 2533 w 2478268"/>
              <a:gd name="connsiteY3" fmla="*/ 0 h 3195932"/>
              <a:gd name="connsiteX4" fmla="*/ 3136 w 2478268"/>
              <a:gd name="connsiteY4" fmla="*/ 2548301 h 3195932"/>
              <a:gd name="connsiteX5" fmla="*/ 1242370 w 2478268"/>
              <a:gd name="connsiteY5" fmla="*/ 2587625 h 3195932"/>
              <a:gd name="connsiteX6" fmla="*/ 656582 w 2478268"/>
              <a:gd name="connsiteY6" fmla="*/ 2590800 h 3195932"/>
              <a:gd name="connsiteX0" fmla="*/ 2012307 w 2478268"/>
              <a:gd name="connsiteY0" fmla="*/ 1862137 h 3195940"/>
              <a:gd name="connsiteX1" fmla="*/ 1615432 w 2478268"/>
              <a:gd name="connsiteY1" fmla="*/ 2422525 h 3195940"/>
              <a:gd name="connsiteX2" fmla="*/ 2112319 w 2478268"/>
              <a:gd name="connsiteY2" fmla="*/ 1330326 h 3195940"/>
              <a:gd name="connsiteX3" fmla="*/ 2533 w 2478268"/>
              <a:gd name="connsiteY3" fmla="*/ 0 h 3195940"/>
              <a:gd name="connsiteX4" fmla="*/ 3136 w 2478268"/>
              <a:gd name="connsiteY4" fmla="*/ 2548301 h 3195940"/>
              <a:gd name="connsiteX5" fmla="*/ 1242370 w 2478268"/>
              <a:gd name="connsiteY5" fmla="*/ 2587625 h 3195940"/>
              <a:gd name="connsiteX6" fmla="*/ 656582 w 2478268"/>
              <a:gd name="connsiteY6" fmla="*/ 2590800 h 3195940"/>
              <a:gd name="connsiteX0" fmla="*/ 2096577 w 2562538"/>
              <a:gd name="connsiteY0" fmla="*/ 1862137 h 3022156"/>
              <a:gd name="connsiteX1" fmla="*/ 1699702 w 2562538"/>
              <a:gd name="connsiteY1" fmla="*/ 2422525 h 3022156"/>
              <a:gd name="connsiteX2" fmla="*/ 2196589 w 2562538"/>
              <a:gd name="connsiteY2" fmla="*/ 1330326 h 3022156"/>
              <a:gd name="connsiteX3" fmla="*/ 86803 w 2562538"/>
              <a:gd name="connsiteY3" fmla="*/ 0 h 3022156"/>
              <a:gd name="connsiteX4" fmla="*/ 87406 w 2562538"/>
              <a:gd name="connsiteY4" fmla="*/ 2548301 h 3022156"/>
              <a:gd name="connsiteX5" fmla="*/ 1263140 w 2562538"/>
              <a:gd name="connsiteY5" fmla="*/ 2590800 h 3022156"/>
              <a:gd name="connsiteX6" fmla="*/ 740852 w 2562538"/>
              <a:gd name="connsiteY6" fmla="*/ 2590800 h 3022156"/>
              <a:gd name="connsiteX0" fmla="*/ 2096577 w 2562538"/>
              <a:gd name="connsiteY0" fmla="*/ 1862137 h 2750156"/>
              <a:gd name="connsiteX1" fmla="*/ 1699702 w 2562538"/>
              <a:gd name="connsiteY1" fmla="*/ 2422525 h 2750156"/>
              <a:gd name="connsiteX2" fmla="*/ 2196589 w 2562538"/>
              <a:gd name="connsiteY2" fmla="*/ 1330326 h 2750156"/>
              <a:gd name="connsiteX3" fmla="*/ 86803 w 2562538"/>
              <a:gd name="connsiteY3" fmla="*/ 0 h 2750156"/>
              <a:gd name="connsiteX4" fmla="*/ 87406 w 2562538"/>
              <a:gd name="connsiteY4" fmla="*/ 2548301 h 2750156"/>
              <a:gd name="connsiteX5" fmla="*/ 1263140 w 2562538"/>
              <a:gd name="connsiteY5" fmla="*/ 2590800 h 2750156"/>
              <a:gd name="connsiteX6" fmla="*/ 693227 w 2562538"/>
              <a:gd name="connsiteY6" fmla="*/ 2590800 h 2750156"/>
              <a:gd name="connsiteX0" fmla="*/ 2010135 w 2476096"/>
              <a:gd name="connsiteY0" fmla="*/ 1862137 h 2970016"/>
              <a:gd name="connsiteX1" fmla="*/ 1613260 w 2476096"/>
              <a:gd name="connsiteY1" fmla="*/ 2422525 h 2970016"/>
              <a:gd name="connsiteX2" fmla="*/ 2110147 w 2476096"/>
              <a:gd name="connsiteY2" fmla="*/ 1330326 h 2970016"/>
              <a:gd name="connsiteX3" fmla="*/ 361 w 2476096"/>
              <a:gd name="connsiteY3" fmla="*/ 0 h 2970016"/>
              <a:gd name="connsiteX4" fmla="*/ 964 w 2476096"/>
              <a:gd name="connsiteY4" fmla="*/ 2548301 h 2970016"/>
              <a:gd name="connsiteX5" fmla="*/ 1176698 w 2476096"/>
              <a:gd name="connsiteY5" fmla="*/ 2590800 h 2970016"/>
              <a:gd name="connsiteX6" fmla="*/ 606785 w 2476096"/>
              <a:gd name="connsiteY6" fmla="*/ 2590800 h 2970016"/>
              <a:gd name="connsiteX0" fmla="*/ 2010135 w 2476096"/>
              <a:gd name="connsiteY0" fmla="*/ 1862137 h 3193797"/>
              <a:gd name="connsiteX1" fmla="*/ 1613260 w 2476096"/>
              <a:gd name="connsiteY1" fmla="*/ 2422525 h 3193797"/>
              <a:gd name="connsiteX2" fmla="*/ 2110147 w 2476096"/>
              <a:gd name="connsiteY2" fmla="*/ 1330326 h 3193797"/>
              <a:gd name="connsiteX3" fmla="*/ 361 w 2476096"/>
              <a:gd name="connsiteY3" fmla="*/ 0 h 3193797"/>
              <a:gd name="connsiteX4" fmla="*/ 964 w 2476096"/>
              <a:gd name="connsiteY4" fmla="*/ 2548301 h 3193797"/>
              <a:gd name="connsiteX5" fmla="*/ 1176698 w 2476096"/>
              <a:gd name="connsiteY5" fmla="*/ 2590800 h 3193797"/>
              <a:gd name="connsiteX6" fmla="*/ 606785 w 2476096"/>
              <a:gd name="connsiteY6" fmla="*/ 2590800 h 3193797"/>
              <a:gd name="connsiteX0" fmla="*/ 2010135 w 2476096"/>
              <a:gd name="connsiteY0" fmla="*/ 1862137 h 3177801"/>
              <a:gd name="connsiteX1" fmla="*/ 1613260 w 2476096"/>
              <a:gd name="connsiteY1" fmla="*/ 2422525 h 3177801"/>
              <a:gd name="connsiteX2" fmla="*/ 2110147 w 2476096"/>
              <a:gd name="connsiteY2" fmla="*/ 1330326 h 3177801"/>
              <a:gd name="connsiteX3" fmla="*/ 361 w 2476096"/>
              <a:gd name="connsiteY3" fmla="*/ 0 h 3177801"/>
              <a:gd name="connsiteX4" fmla="*/ 964 w 2476096"/>
              <a:gd name="connsiteY4" fmla="*/ 2548301 h 3177801"/>
              <a:gd name="connsiteX5" fmla="*/ 1176698 w 2476096"/>
              <a:gd name="connsiteY5" fmla="*/ 2590800 h 3177801"/>
              <a:gd name="connsiteX6" fmla="*/ 606785 w 2476096"/>
              <a:gd name="connsiteY6" fmla="*/ 2590800 h 3177801"/>
              <a:gd name="connsiteX0" fmla="*/ 2010135 w 2476096"/>
              <a:gd name="connsiteY0" fmla="*/ 1862137 h 3164301"/>
              <a:gd name="connsiteX1" fmla="*/ 1613260 w 2476096"/>
              <a:gd name="connsiteY1" fmla="*/ 2422525 h 3164301"/>
              <a:gd name="connsiteX2" fmla="*/ 2110147 w 2476096"/>
              <a:gd name="connsiteY2" fmla="*/ 1330326 h 3164301"/>
              <a:gd name="connsiteX3" fmla="*/ 361 w 2476096"/>
              <a:gd name="connsiteY3" fmla="*/ 0 h 3164301"/>
              <a:gd name="connsiteX4" fmla="*/ 964 w 2476096"/>
              <a:gd name="connsiteY4" fmla="*/ 2548301 h 3164301"/>
              <a:gd name="connsiteX5" fmla="*/ 1176698 w 2476096"/>
              <a:gd name="connsiteY5" fmla="*/ 2590800 h 3164301"/>
              <a:gd name="connsiteX6" fmla="*/ 606785 w 2476096"/>
              <a:gd name="connsiteY6" fmla="*/ 2590800 h 3164301"/>
              <a:gd name="connsiteX0" fmla="*/ 2010135 w 2476096"/>
              <a:gd name="connsiteY0" fmla="*/ 1862137 h 3159846"/>
              <a:gd name="connsiteX1" fmla="*/ 1613260 w 2476096"/>
              <a:gd name="connsiteY1" fmla="*/ 2422525 h 3159846"/>
              <a:gd name="connsiteX2" fmla="*/ 2110147 w 2476096"/>
              <a:gd name="connsiteY2" fmla="*/ 1330326 h 3159846"/>
              <a:gd name="connsiteX3" fmla="*/ 361 w 2476096"/>
              <a:gd name="connsiteY3" fmla="*/ 0 h 3159846"/>
              <a:gd name="connsiteX4" fmla="*/ 964 w 2476096"/>
              <a:gd name="connsiteY4" fmla="*/ 2548301 h 3159846"/>
              <a:gd name="connsiteX5" fmla="*/ 1176698 w 2476096"/>
              <a:gd name="connsiteY5" fmla="*/ 2590800 h 3159846"/>
              <a:gd name="connsiteX6" fmla="*/ 606785 w 2476096"/>
              <a:gd name="connsiteY6" fmla="*/ 2590800 h 3159846"/>
              <a:gd name="connsiteX0" fmla="*/ 2009829 w 2475790"/>
              <a:gd name="connsiteY0" fmla="*/ 1862137 h 3133569"/>
              <a:gd name="connsiteX1" fmla="*/ 1612954 w 2475790"/>
              <a:gd name="connsiteY1" fmla="*/ 2422525 h 3133569"/>
              <a:gd name="connsiteX2" fmla="*/ 2109841 w 2475790"/>
              <a:gd name="connsiteY2" fmla="*/ 1330326 h 3133569"/>
              <a:gd name="connsiteX3" fmla="*/ 55 w 2475790"/>
              <a:gd name="connsiteY3" fmla="*/ 0 h 3133569"/>
              <a:gd name="connsiteX4" fmla="*/ 658 w 2475790"/>
              <a:gd name="connsiteY4" fmla="*/ 2548301 h 3133569"/>
              <a:gd name="connsiteX5" fmla="*/ 1176392 w 2475790"/>
              <a:gd name="connsiteY5" fmla="*/ 2590800 h 3133569"/>
              <a:gd name="connsiteX6" fmla="*/ 606479 w 2475790"/>
              <a:gd name="connsiteY6" fmla="*/ 2590800 h 3133569"/>
              <a:gd name="connsiteX0" fmla="*/ 2010068 w 2476029"/>
              <a:gd name="connsiteY0" fmla="*/ 1862137 h 3133572"/>
              <a:gd name="connsiteX1" fmla="*/ 1613193 w 2476029"/>
              <a:gd name="connsiteY1" fmla="*/ 2422525 h 3133572"/>
              <a:gd name="connsiteX2" fmla="*/ 2110080 w 2476029"/>
              <a:gd name="connsiteY2" fmla="*/ 1330326 h 3133572"/>
              <a:gd name="connsiteX3" fmla="*/ 294 w 2476029"/>
              <a:gd name="connsiteY3" fmla="*/ 0 h 3133572"/>
              <a:gd name="connsiteX4" fmla="*/ 897 w 2476029"/>
              <a:gd name="connsiteY4" fmla="*/ 2548301 h 3133572"/>
              <a:gd name="connsiteX5" fmla="*/ 1176631 w 2476029"/>
              <a:gd name="connsiteY5" fmla="*/ 2590800 h 3133572"/>
              <a:gd name="connsiteX6" fmla="*/ 606718 w 2476029"/>
              <a:gd name="connsiteY6" fmla="*/ 2590800 h 3133572"/>
              <a:gd name="connsiteX0" fmla="*/ 2010068 w 2476029"/>
              <a:gd name="connsiteY0" fmla="*/ 1862137 h 3161222"/>
              <a:gd name="connsiteX1" fmla="*/ 1613193 w 2476029"/>
              <a:gd name="connsiteY1" fmla="*/ 2422525 h 3161222"/>
              <a:gd name="connsiteX2" fmla="*/ 2110080 w 2476029"/>
              <a:gd name="connsiteY2" fmla="*/ 1330326 h 3161222"/>
              <a:gd name="connsiteX3" fmla="*/ 294 w 2476029"/>
              <a:gd name="connsiteY3" fmla="*/ 0 h 3161222"/>
              <a:gd name="connsiteX4" fmla="*/ 897 w 2476029"/>
              <a:gd name="connsiteY4" fmla="*/ 2548301 h 3161222"/>
              <a:gd name="connsiteX5" fmla="*/ 1176631 w 2476029"/>
              <a:gd name="connsiteY5" fmla="*/ 2590800 h 3161222"/>
              <a:gd name="connsiteX6" fmla="*/ 606718 w 2476029"/>
              <a:gd name="connsiteY6" fmla="*/ 2590800 h 3161222"/>
              <a:gd name="connsiteX0" fmla="*/ 2010068 w 2476029"/>
              <a:gd name="connsiteY0" fmla="*/ 1862137 h 3176514"/>
              <a:gd name="connsiteX1" fmla="*/ 1613193 w 2476029"/>
              <a:gd name="connsiteY1" fmla="*/ 2422525 h 3176514"/>
              <a:gd name="connsiteX2" fmla="*/ 2110080 w 2476029"/>
              <a:gd name="connsiteY2" fmla="*/ 1330326 h 3176514"/>
              <a:gd name="connsiteX3" fmla="*/ 294 w 2476029"/>
              <a:gd name="connsiteY3" fmla="*/ 0 h 3176514"/>
              <a:gd name="connsiteX4" fmla="*/ 897 w 2476029"/>
              <a:gd name="connsiteY4" fmla="*/ 2548301 h 3176514"/>
              <a:gd name="connsiteX5" fmla="*/ 1176631 w 2476029"/>
              <a:gd name="connsiteY5" fmla="*/ 2590800 h 3176514"/>
              <a:gd name="connsiteX6" fmla="*/ 606718 w 2476029"/>
              <a:gd name="connsiteY6" fmla="*/ 2590800 h 3176514"/>
              <a:gd name="connsiteX0" fmla="*/ 2010068 w 2476029"/>
              <a:gd name="connsiteY0" fmla="*/ 1862137 h 3188415"/>
              <a:gd name="connsiteX1" fmla="*/ 1613193 w 2476029"/>
              <a:gd name="connsiteY1" fmla="*/ 2422525 h 3188415"/>
              <a:gd name="connsiteX2" fmla="*/ 2110080 w 2476029"/>
              <a:gd name="connsiteY2" fmla="*/ 1330326 h 3188415"/>
              <a:gd name="connsiteX3" fmla="*/ 294 w 2476029"/>
              <a:gd name="connsiteY3" fmla="*/ 0 h 3188415"/>
              <a:gd name="connsiteX4" fmla="*/ 897 w 2476029"/>
              <a:gd name="connsiteY4" fmla="*/ 2548301 h 3188415"/>
              <a:gd name="connsiteX5" fmla="*/ 1176631 w 2476029"/>
              <a:gd name="connsiteY5" fmla="*/ 2590800 h 3188415"/>
              <a:gd name="connsiteX6" fmla="*/ 606718 w 2476029"/>
              <a:gd name="connsiteY6" fmla="*/ 2590800 h 3188415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202843"/>
              <a:gd name="connsiteX1" fmla="*/ 1613193 w 2476029"/>
              <a:gd name="connsiteY1" fmla="*/ 2422525 h 3202843"/>
              <a:gd name="connsiteX2" fmla="*/ 2110080 w 2476029"/>
              <a:gd name="connsiteY2" fmla="*/ 1330326 h 3202843"/>
              <a:gd name="connsiteX3" fmla="*/ 294 w 2476029"/>
              <a:gd name="connsiteY3" fmla="*/ 0 h 3202843"/>
              <a:gd name="connsiteX4" fmla="*/ 897 w 2476029"/>
              <a:gd name="connsiteY4" fmla="*/ 2548301 h 3202843"/>
              <a:gd name="connsiteX5" fmla="*/ 1176631 w 2476029"/>
              <a:gd name="connsiteY5" fmla="*/ 2590800 h 3202843"/>
              <a:gd name="connsiteX6" fmla="*/ 606718 w 2476029"/>
              <a:gd name="connsiteY6" fmla="*/ 2590800 h 3202843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257214"/>
              <a:gd name="connsiteY0" fmla="*/ 1862137 h 3196812"/>
              <a:gd name="connsiteX1" fmla="*/ 1635418 w 2257214"/>
              <a:gd name="connsiteY1" fmla="*/ 2330450 h 3196812"/>
              <a:gd name="connsiteX2" fmla="*/ 2110080 w 2257214"/>
              <a:gd name="connsiteY2" fmla="*/ 1330326 h 3196812"/>
              <a:gd name="connsiteX3" fmla="*/ 294 w 2257214"/>
              <a:gd name="connsiteY3" fmla="*/ 0 h 3196812"/>
              <a:gd name="connsiteX4" fmla="*/ 897 w 2257214"/>
              <a:gd name="connsiteY4" fmla="*/ 2548301 h 3196812"/>
              <a:gd name="connsiteX5" fmla="*/ 1176631 w 2257214"/>
              <a:gd name="connsiteY5" fmla="*/ 2590800 h 3196812"/>
              <a:gd name="connsiteX6" fmla="*/ 606718 w 2257214"/>
              <a:gd name="connsiteY6" fmla="*/ 2590800 h 3196812"/>
              <a:gd name="connsiteX0" fmla="*/ 2010068 w 2254991"/>
              <a:gd name="connsiteY0" fmla="*/ 1862137 h 3196812"/>
              <a:gd name="connsiteX1" fmla="*/ 1629068 w 2254991"/>
              <a:gd name="connsiteY1" fmla="*/ 2324100 h 3196812"/>
              <a:gd name="connsiteX2" fmla="*/ 2110080 w 2254991"/>
              <a:gd name="connsiteY2" fmla="*/ 1330326 h 3196812"/>
              <a:gd name="connsiteX3" fmla="*/ 294 w 2254991"/>
              <a:gd name="connsiteY3" fmla="*/ 0 h 3196812"/>
              <a:gd name="connsiteX4" fmla="*/ 897 w 2254991"/>
              <a:gd name="connsiteY4" fmla="*/ 2548301 h 3196812"/>
              <a:gd name="connsiteX5" fmla="*/ 1176631 w 2254991"/>
              <a:gd name="connsiteY5" fmla="*/ 2590800 h 3196812"/>
              <a:gd name="connsiteX6" fmla="*/ 606718 w 2254991"/>
              <a:gd name="connsiteY6" fmla="*/ 2590800 h 3196812"/>
              <a:gd name="connsiteX0" fmla="*/ 2010068 w 2452468"/>
              <a:gd name="connsiteY0" fmla="*/ 1862137 h 3196812"/>
              <a:gd name="connsiteX1" fmla="*/ 1629068 w 2452468"/>
              <a:gd name="connsiteY1" fmla="*/ 2324100 h 3196812"/>
              <a:gd name="connsiteX2" fmla="*/ 2110080 w 2452468"/>
              <a:gd name="connsiteY2" fmla="*/ 1330326 h 3196812"/>
              <a:gd name="connsiteX3" fmla="*/ 294 w 2452468"/>
              <a:gd name="connsiteY3" fmla="*/ 0 h 3196812"/>
              <a:gd name="connsiteX4" fmla="*/ 897 w 2452468"/>
              <a:gd name="connsiteY4" fmla="*/ 2548301 h 3196812"/>
              <a:gd name="connsiteX5" fmla="*/ 1176631 w 2452468"/>
              <a:gd name="connsiteY5" fmla="*/ 2590800 h 3196812"/>
              <a:gd name="connsiteX6" fmla="*/ 606718 w 2452468"/>
              <a:gd name="connsiteY6" fmla="*/ 2590800 h 3196812"/>
              <a:gd name="connsiteX0" fmla="*/ 2010068 w 2455290"/>
              <a:gd name="connsiteY0" fmla="*/ 1862137 h 3196812"/>
              <a:gd name="connsiteX1" fmla="*/ 1629068 w 2455290"/>
              <a:gd name="connsiteY1" fmla="*/ 2324100 h 3196812"/>
              <a:gd name="connsiteX2" fmla="*/ 2110080 w 2455290"/>
              <a:gd name="connsiteY2" fmla="*/ 1330326 h 3196812"/>
              <a:gd name="connsiteX3" fmla="*/ 294 w 2455290"/>
              <a:gd name="connsiteY3" fmla="*/ 0 h 3196812"/>
              <a:gd name="connsiteX4" fmla="*/ 897 w 2455290"/>
              <a:gd name="connsiteY4" fmla="*/ 2548301 h 3196812"/>
              <a:gd name="connsiteX5" fmla="*/ 1176631 w 2455290"/>
              <a:gd name="connsiteY5" fmla="*/ 2590800 h 3196812"/>
              <a:gd name="connsiteX6" fmla="*/ 606718 w 2455290"/>
              <a:gd name="connsiteY6" fmla="*/ 2590800 h 3196812"/>
              <a:gd name="connsiteX0" fmla="*/ 2010068 w 2458112"/>
              <a:gd name="connsiteY0" fmla="*/ 1862137 h 3196812"/>
              <a:gd name="connsiteX1" fmla="*/ 1629068 w 2458112"/>
              <a:gd name="connsiteY1" fmla="*/ 2324100 h 3196812"/>
              <a:gd name="connsiteX2" fmla="*/ 2110080 w 2458112"/>
              <a:gd name="connsiteY2" fmla="*/ 1330326 h 3196812"/>
              <a:gd name="connsiteX3" fmla="*/ 294 w 2458112"/>
              <a:gd name="connsiteY3" fmla="*/ 0 h 3196812"/>
              <a:gd name="connsiteX4" fmla="*/ 897 w 2458112"/>
              <a:gd name="connsiteY4" fmla="*/ 2548301 h 3196812"/>
              <a:gd name="connsiteX5" fmla="*/ 1176631 w 2458112"/>
              <a:gd name="connsiteY5" fmla="*/ 2590800 h 3196812"/>
              <a:gd name="connsiteX6" fmla="*/ 606718 w 2458112"/>
              <a:gd name="connsiteY6" fmla="*/ 2590800 h 3196812"/>
              <a:gd name="connsiteX0" fmla="*/ 2010068 w 2454407"/>
              <a:gd name="connsiteY0" fmla="*/ 1862137 h 3196812"/>
              <a:gd name="connsiteX1" fmla="*/ 1629068 w 2454407"/>
              <a:gd name="connsiteY1" fmla="*/ 2324100 h 3196812"/>
              <a:gd name="connsiteX2" fmla="*/ 2110080 w 2454407"/>
              <a:gd name="connsiteY2" fmla="*/ 1330326 h 3196812"/>
              <a:gd name="connsiteX3" fmla="*/ 294 w 2454407"/>
              <a:gd name="connsiteY3" fmla="*/ 0 h 3196812"/>
              <a:gd name="connsiteX4" fmla="*/ 897 w 2454407"/>
              <a:gd name="connsiteY4" fmla="*/ 2548301 h 3196812"/>
              <a:gd name="connsiteX5" fmla="*/ 1176631 w 2454407"/>
              <a:gd name="connsiteY5" fmla="*/ 2590800 h 3196812"/>
              <a:gd name="connsiteX6" fmla="*/ 606718 w 2454407"/>
              <a:gd name="connsiteY6" fmla="*/ 2590800 h 3196812"/>
              <a:gd name="connsiteX0" fmla="*/ 2010068 w 2457011"/>
              <a:gd name="connsiteY0" fmla="*/ 1862137 h 3196812"/>
              <a:gd name="connsiteX1" fmla="*/ 1629068 w 2457011"/>
              <a:gd name="connsiteY1" fmla="*/ 2324100 h 3196812"/>
              <a:gd name="connsiteX2" fmla="*/ 2110080 w 2457011"/>
              <a:gd name="connsiteY2" fmla="*/ 1330326 h 3196812"/>
              <a:gd name="connsiteX3" fmla="*/ 294 w 2457011"/>
              <a:gd name="connsiteY3" fmla="*/ 0 h 3196812"/>
              <a:gd name="connsiteX4" fmla="*/ 897 w 2457011"/>
              <a:gd name="connsiteY4" fmla="*/ 2548301 h 3196812"/>
              <a:gd name="connsiteX5" fmla="*/ 1176631 w 2457011"/>
              <a:gd name="connsiteY5" fmla="*/ 2590800 h 3196812"/>
              <a:gd name="connsiteX6" fmla="*/ 606718 w 2457011"/>
              <a:gd name="connsiteY6" fmla="*/ 2590800 h 3196812"/>
              <a:gd name="connsiteX0" fmla="*/ 2010068 w 2457362"/>
              <a:gd name="connsiteY0" fmla="*/ 1862137 h 3196812"/>
              <a:gd name="connsiteX1" fmla="*/ 1629068 w 2457362"/>
              <a:gd name="connsiteY1" fmla="*/ 2324100 h 3196812"/>
              <a:gd name="connsiteX2" fmla="*/ 2110080 w 2457362"/>
              <a:gd name="connsiteY2" fmla="*/ 1330326 h 3196812"/>
              <a:gd name="connsiteX3" fmla="*/ 294 w 2457362"/>
              <a:gd name="connsiteY3" fmla="*/ 0 h 3196812"/>
              <a:gd name="connsiteX4" fmla="*/ 897 w 2457362"/>
              <a:gd name="connsiteY4" fmla="*/ 2548301 h 3196812"/>
              <a:gd name="connsiteX5" fmla="*/ 1176631 w 2457362"/>
              <a:gd name="connsiteY5" fmla="*/ 2590800 h 3196812"/>
              <a:gd name="connsiteX6" fmla="*/ 606718 w 2457362"/>
              <a:gd name="connsiteY6" fmla="*/ 2590800 h 3196812"/>
              <a:gd name="connsiteX0" fmla="*/ 1943393 w 2347028"/>
              <a:gd name="connsiteY0" fmla="*/ 1808162 h 3196812"/>
              <a:gd name="connsiteX1" fmla="*/ 1629068 w 2347028"/>
              <a:gd name="connsiteY1" fmla="*/ 2324100 h 3196812"/>
              <a:gd name="connsiteX2" fmla="*/ 2110080 w 2347028"/>
              <a:gd name="connsiteY2" fmla="*/ 1330326 h 3196812"/>
              <a:gd name="connsiteX3" fmla="*/ 294 w 2347028"/>
              <a:gd name="connsiteY3" fmla="*/ 0 h 3196812"/>
              <a:gd name="connsiteX4" fmla="*/ 897 w 2347028"/>
              <a:gd name="connsiteY4" fmla="*/ 2548301 h 3196812"/>
              <a:gd name="connsiteX5" fmla="*/ 1176631 w 2347028"/>
              <a:gd name="connsiteY5" fmla="*/ 2590800 h 3196812"/>
              <a:gd name="connsiteX6" fmla="*/ 606718 w 2347028"/>
              <a:gd name="connsiteY6" fmla="*/ 2590800 h 3196812"/>
              <a:gd name="connsiteX0" fmla="*/ 1949743 w 2346894"/>
              <a:gd name="connsiteY0" fmla="*/ 1817687 h 3196812"/>
              <a:gd name="connsiteX1" fmla="*/ 1629068 w 2346894"/>
              <a:gd name="connsiteY1" fmla="*/ 2324100 h 3196812"/>
              <a:gd name="connsiteX2" fmla="*/ 2110080 w 2346894"/>
              <a:gd name="connsiteY2" fmla="*/ 1330326 h 3196812"/>
              <a:gd name="connsiteX3" fmla="*/ 294 w 2346894"/>
              <a:gd name="connsiteY3" fmla="*/ 0 h 3196812"/>
              <a:gd name="connsiteX4" fmla="*/ 897 w 2346894"/>
              <a:gd name="connsiteY4" fmla="*/ 2548301 h 3196812"/>
              <a:gd name="connsiteX5" fmla="*/ 1176631 w 2346894"/>
              <a:gd name="connsiteY5" fmla="*/ 2590800 h 3196812"/>
              <a:gd name="connsiteX6" fmla="*/ 606718 w 2346894"/>
              <a:gd name="connsiteY6" fmla="*/ 2590800 h 3196812"/>
              <a:gd name="connsiteX0" fmla="*/ 1930693 w 2347296"/>
              <a:gd name="connsiteY0" fmla="*/ 1827212 h 3196812"/>
              <a:gd name="connsiteX1" fmla="*/ 1629068 w 2347296"/>
              <a:gd name="connsiteY1" fmla="*/ 2324100 h 3196812"/>
              <a:gd name="connsiteX2" fmla="*/ 2110080 w 2347296"/>
              <a:gd name="connsiteY2" fmla="*/ 1330326 h 3196812"/>
              <a:gd name="connsiteX3" fmla="*/ 294 w 2347296"/>
              <a:gd name="connsiteY3" fmla="*/ 0 h 3196812"/>
              <a:gd name="connsiteX4" fmla="*/ 897 w 2347296"/>
              <a:gd name="connsiteY4" fmla="*/ 2548301 h 3196812"/>
              <a:gd name="connsiteX5" fmla="*/ 1176631 w 2347296"/>
              <a:gd name="connsiteY5" fmla="*/ 2590800 h 3196812"/>
              <a:gd name="connsiteX6" fmla="*/ 606718 w 2347296"/>
              <a:gd name="connsiteY6" fmla="*/ 2590800 h 3196812"/>
              <a:gd name="connsiteX0" fmla="*/ 1908468 w 2347768"/>
              <a:gd name="connsiteY0" fmla="*/ 1836737 h 3196812"/>
              <a:gd name="connsiteX1" fmla="*/ 1629068 w 2347768"/>
              <a:gd name="connsiteY1" fmla="*/ 2324100 h 3196812"/>
              <a:gd name="connsiteX2" fmla="*/ 2110080 w 2347768"/>
              <a:gd name="connsiteY2" fmla="*/ 1330326 h 3196812"/>
              <a:gd name="connsiteX3" fmla="*/ 294 w 2347768"/>
              <a:gd name="connsiteY3" fmla="*/ 0 h 3196812"/>
              <a:gd name="connsiteX4" fmla="*/ 897 w 2347768"/>
              <a:gd name="connsiteY4" fmla="*/ 2548301 h 3196812"/>
              <a:gd name="connsiteX5" fmla="*/ 1176631 w 2347768"/>
              <a:gd name="connsiteY5" fmla="*/ 2590800 h 3196812"/>
              <a:gd name="connsiteX6" fmla="*/ 606718 w 2347768"/>
              <a:gd name="connsiteY6" fmla="*/ 2590800 h 3196812"/>
              <a:gd name="connsiteX0" fmla="*/ 1908468 w 2347768"/>
              <a:gd name="connsiteY0" fmla="*/ 1836737 h 3196812"/>
              <a:gd name="connsiteX1" fmla="*/ 1629068 w 2347768"/>
              <a:gd name="connsiteY1" fmla="*/ 2324100 h 3196812"/>
              <a:gd name="connsiteX2" fmla="*/ 2110080 w 2347768"/>
              <a:gd name="connsiteY2" fmla="*/ 1330326 h 3196812"/>
              <a:gd name="connsiteX3" fmla="*/ 294 w 2347768"/>
              <a:gd name="connsiteY3" fmla="*/ 0 h 3196812"/>
              <a:gd name="connsiteX4" fmla="*/ 897 w 2347768"/>
              <a:gd name="connsiteY4" fmla="*/ 2548301 h 3196812"/>
              <a:gd name="connsiteX5" fmla="*/ 1176631 w 2347768"/>
              <a:gd name="connsiteY5" fmla="*/ 2590800 h 3196812"/>
              <a:gd name="connsiteX6" fmla="*/ 606718 w 2347768"/>
              <a:gd name="connsiteY6" fmla="*/ 2590800 h 3196812"/>
              <a:gd name="connsiteX0" fmla="*/ 1911643 w 2347700"/>
              <a:gd name="connsiteY0" fmla="*/ 1836737 h 3196812"/>
              <a:gd name="connsiteX1" fmla="*/ 1629068 w 2347700"/>
              <a:gd name="connsiteY1" fmla="*/ 2324100 h 3196812"/>
              <a:gd name="connsiteX2" fmla="*/ 2110080 w 2347700"/>
              <a:gd name="connsiteY2" fmla="*/ 1330326 h 3196812"/>
              <a:gd name="connsiteX3" fmla="*/ 294 w 2347700"/>
              <a:gd name="connsiteY3" fmla="*/ 0 h 3196812"/>
              <a:gd name="connsiteX4" fmla="*/ 897 w 2347700"/>
              <a:gd name="connsiteY4" fmla="*/ 2548301 h 3196812"/>
              <a:gd name="connsiteX5" fmla="*/ 1176631 w 2347700"/>
              <a:gd name="connsiteY5" fmla="*/ 2590800 h 3196812"/>
              <a:gd name="connsiteX6" fmla="*/ 606718 w 2347700"/>
              <a:gd name="connsiteY6" fmla="*/ 2590800 h 3196812"/>
              <a:gd name="connsiteX0" fmla="*/ 1911643 w 2347700"/>
              <a:gd name="connsiteY0" fmla="*/ 1843087 h 3196812"/>
              <a:gd name="connsiteX1" fmla="*/ 1629068 w 2347700"/>
              <a:gd name="connsiteY1" fmla="*/ 2324100 h 3196812"/>
              <a:gd name="connsiteX2" fmla="*/ 2110080 w 2347700"/>
              <a:gd name="connsiteY2" fmla="*/ 1330326 h 3196812"/>
              <a:gd name="connsiteX3" fmla="*/ 294 w 2347700"/>
              <a:gd name="connsiteY3" fmla="*/ 0 h 3196812"/>
              <a:gd name="connsiteX4" fmla="*/ 897 w 2347700"/>
              <a:gd name="connsiteY4" fmla="*/ 2548301 h 3196812"/>
              <a:gd name="connsiteX5" fmla="*/ 1176631 w 2347700"/>
              <a:gd name="connsiteY5" fmla="*/ 2590800 h 3196812"/>
              <a:gd name="connsiteX6" fmla="*/ 606718 w 2347700"/>
              <a:gd name="connsiteY6" fmla="*/ 2590800 h 3196812"/>
              <a:gd name="connsiteX0" fmla="*/ 1911643 w 2353698"/>
              <a:gd name="connsiteY0" fmla="*/ 1843087 h 3196812"/>
              <a:gd name="connsiteX1" fmla="*/ 1629068 w 2353698"/>
              <a:gd name="connsiteY1" fmla="*/ 2324100 h 3196812"/>
              <a:gd name="connsiteX2" fmla="*/ 2110080 w 2353698"/>
              <a:gd name="connsiteY2" fmla="*/ 1330326 h 3196812"/>
              <a:gd name="connsiteX3" fmla="*/ 294 w 2353698"/>
              <a:gd name="connsiteY3" fmla="*/ 0 h 3196812"/>
              <a:gd name="connsiteX4" fmla="*/ 897 w 2353698"/>
              <a:gd name="connsiteY4" fmla="*/ 2548301 h 3196812"/>
              <a:gd name="connsiteX5" fmla="*/ 1176631 w 2353698"/>
              <a:gd name="connsiteY5" fmla="*/ 2590800 h 3196812"/>
              <a:gd name="connsiteX6" fmla="*/ 606718 w 2353698"/>
              <a:gd name="connsiteY6" fmla="*/ 2590800 h 3196812"/>
              <a:gd name="connsiteX0" fmla="*/ 1911643 w 2353744"/>
              <a:gd name="connsiteY0" fmla="*/ 1843087 h 3196812"/>
              <a:gd name="connsiteX1" fmla="*/ 1629068 w 2353744"/>
              <a:gd name="connsiteY1" fmla="*/ 2324100 h 3196812"/>
              <a:gd name="connsiteX2" fmla="*/ 2110080 w 2353744"/>
              <a:gd name="connsiteY2" fmla="*/ 1330326 h 3196812"/>
              <a:gd name="connsiteX3" fmla="*/ 294 w 2353744"/>
              <a:gd name="connsiteY3" fmla="*/ 0 h 3196812"/>
              <a:gd name="connsiteX4" fmla="*/ 897 w 2353744"/>
              <a:gd name="connsiteY4" fmla="*/ 2548301 h 3196812"/>
              <a:gd name="connsiteX5" fmla="*/ 1176631 w 2353744"/>
              <a:gd name="connsiteY5" fmla="*/ 2590800 h 3196812"/>
              <a:gd name="connsiteX6" fmla="*/ 606718 w 2353744"/>
              <a:gd name="connsiteY6" fmla="*/ 2590800 h 3196812"/>
              <a:gd name="connsiteX0" fmla="*/ 1911643 w 2427584"/>
              <a:gd name="connsiteY0" fmla="*/ 1843087 h 3196812"/>
              <a:gd name="connsiteX1" fmla="*/ 1629068 w 2427584"/>
              <a:gd name="connsiteY1" fmla="*/ 2324100 h 3196812"/>
              <a:gd name="connsiteX2" fmla="*/ 2110080 w 2427584"/>
              <a:gd name="connsiteY2" fmla="*/ 1330326 h 3196812"/>
              <a:gd name="connsiteX3" fmla="*/ 294 w 2427584"/>
              <a:gd name="connsiteY3" fmla="*/ 0 h 3196812"/>
              <a:gd name="connsiteX4" fmla="*/ 897 w 2427584"/>
              <a:gd name="connsiteY4" fmla="*/ 2548301 h 3196812"/>
              <a:gd name="connsiteX5" fmla="*/ 1176631 w 2427584"/>
              <a:gd name="connsiteY5" fmla="*/ 2590800 h 3196812"/>
              <a:gd name="connsiteX6" fmla="*/ 606718 w 2427584"/>
              <a:gd name="connsiteY6" fmla="*/ 2590800 h 3196812"/>
              <a:gd name="connsiteX0" fmla="*/ 1911643 w 2456763"/>
              <a:gd name="connsiteY0" fmla="*/ 1843087 h 3196812"/>
              <a:gd name="connsiteX1" fmla="*/ 1629068 w 2456763"/>
              <a:gd name="connsiteY1" fmla="*/ 2324100 h 3196812"/>
              <a:gd name="connsiteX2" fmla="*/ 2110080 w 2456763"/>
              <a:gd name="connsiteY2" fmla="*/ 1330326 h 3196812"/>
              <a:gd name="connsiteX3" fmla="*/ 294 w 2456763"/>
              <a:gd name="connsiteY3" fmla="*/ 0 h 3196812"/>
              <a:gd name="connsiteX4" fmla="*/ 897 w 2456763"/>
              <a:gd name="connsiteY4" fmla="*/ 2548301 h 3196812"/>
              <a:gd name="connsiteX5" fmla="*/ 1176631 w 2456763"/>
              <a:gd name="connsiteY5" fmla="*/ 2590800 h 3196812"/>
              <a:gd name="connsiteX6" fmla="*/ 606718 w 2456763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72281" h="3196812">
                <a:moveTo>
                  <a:pt x="1911643" y="1843087"/>
                </a:moveTo>
                <a:cubicBezTo>
                  <a:pt x="1525880" y="1628775"/>
                  <a:pt x="1281386" y="2133152"/>
                  <a:pt x="1629068" y="2324100"/>
                </a:cubicBezTo>
                <a:cubicBezTo>
                  <a:pt x="2359465" y="2725237"/>
                  <a:pt x="2838742" y="1784351"/>
                  <a:pt x="2110080" y="1330326"/>
                </a:cubicBezTo>
                <a:lnTo>
                  <a:pt x="294" y="0"/>
                </a:lnTo>
                <a:cubicBezTo>
                  <a:pt x="-217" y="594612"/>
                  <a:pt x="-91" y="2074081"/>
                  <a:pt x="897" y="2548301"/>
                </a:cubicBezTo>
                <a:cubicBezTo>
                  <a:pt x="2690" y="3408733"/>
                  <a:pt x="1176788" y="3402867"/>
                  <a:pt x="1176631" y="2590800"/>
                </a:cubicBezTo>
                <a:cubicBezTo>
                  <a:pt x="1176552" y="2181606"/>
                  <a:pt x="604932" y="2169319"/>
                  <a:pt x="606718" y="2590800"/>
                </a:cubicBezTo>
              </a:path>
            </a:pathLst>
          </a:custGeom>
          <a:noFill/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Parallelogram Bg">
            <a:extLst>
              <a:ext uri="{FF2B5EF4-FFF2-40B4-BE49-F238E27FC236}">
                <a16:creationId xmlns:a16="http://schemas.microsoft.com/office/drawing/2014/main" id="{57D0E342-78CA-D9A1-7C29-BE8CF66F838F}"/>
              </a:ext>
            </a:extLst>
          </p:cNvPr>
          <p:cNvSpPr>
            <a:spLocks noChangeAspect="1"/>
          </p:cNvSpPr>
          <p:nvPr/>
        </p:nvSpPr>
        <p:spPr>
          <a:xfrm rot="5400000">
            <a:off x="2845272" y="4866165"/>
            <a:ext cx="1800000" cy="1033663"/>
          </a:xfrm>
          <a:prstGeom prst="parallelogram">
            <a:avLst>
              <a:gd name="adj" fmla="val 56386"/>
            </a:avLst>
          </a:prstGeom>
          <a:solidFill>
            <a:srgbClr val="408020"/>
          </a:solidFill>
          <a:ln w="190500" cap="rnd">
            <a:solidFill>
              <a:srgbClr val="40802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Parallelogram Fg">
            <a:extLst>
              <a:ext uri="{FF2B5EF4-FFF2-40B4-BE49-F238E27FC236}">
                <a16:creationId xmlns:a16="http://schemas.microsoft.com/office/drawing/2014/main" id="{C9F755E6-8DF1-DA5E-7D0C-3218639BB28E}"/>
              </a:ext>
            </a:extLst>
          </p:cNvPr>
          <p:cNvSpPr>
            <a:spLocks noChangeAspect="1"/>
          </p:cNvSpPr>
          <p:nvPr/>
        </p:nvSpPr>
        <p:spPr>
          <a:xfrm rot="5400000">
            <a:off x="3181066" y="5056161"/>
            <a:ext cx="1128411" cy="648000"/>
          </a:xfrm>
          <a:prstGeom prst="parallelogram">
            <a:avLst>
              <a:gd name="adj" fmla="val 56386"/>
            </a:avLst>
          </a:prstGeom>
          <a:solidFill>
            <a:srgbClr val="70FF29"/>
          </a:solidFill>
          <a:ln w="190500" cap="rnd">
            <a:solidFill>
              <a:srgbClr val="70FF29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301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03_Working_14frames/30fps/f03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ointer">
            <a:extLst>
              <a:ext uri="{FF2B5EF4-FFF2-40B4-BE49-F238E27FC236}">
                <a16:creationId xmlns:a16="http://schemas.microsoft.com/office/drawing/2014/main" id="{DF806A71-1370-E3C4-E035-5722456AA17C}"/>
              </a:ext>
            </a:extLst>
          </p:cNvPr>
          <p:cNvSpPr>
            <a:spLocks noChangeAspect="1"/>
          </p:cNvSpPr>
          <p:nvPr/>
        </p:nvSpPr>
        <p:spPr>
          <a:xfrm>
            <a:off x="1536062" y="1538296"/>
            <a:ext cx="2863428" cy="3746957"/>
          </a:xfrm>
          <a:custGeom>
            <a:avLst/>
            <a:gdLst>
              <a:gd name="connsiteX0" fmla="*/ 0 w 1766888"/>
              <a:gd name="connsiteY0" fmla="*/ 0 h 2162175"/>
              <a:gd name="connsiteX1" fmla="*/ 0 w 1766888"/>
              <a:gd name="connsiteY1" fmla="*/ 2162175 h 2162175"/>
              <a:gd name="connsiteX2" fmla="*/ 923925 w 1766888"/>
              <a:gd name="connsiteY2" fmla="*/ 1628775 h 2162175"/>
              <a:gd name="connsiteX3" fmla="*/ 1766888 w 1766888"/>
              <a:gd name="connsiteY3" fmla="*/ 1143000 h 2162175"/>
              <a:gd name="connsiteX4" fmla="*/ 0 w 1766888"/>
              <a:gd name="connsiteY4" fmla="*/ 0 h 2162175"/>
              <a:gd name="connsiteX0" fmla="*/ 0 w 1766888"/>
              <a:gd name="connsiteY0" fmla="*/ 0 h 2312557"/>
              <a:gd name="connsiteX1" fmla="*/ 0 w 1766888"/>
              <a:gd name="connsiteY1" fmla="*/ 2162175 h 2312557"/>
              <a:gd name="connsiteX2" fmla="*/ 923925 w 1766888"/>
              <a:gd name="connsiteY2" fmla="*/ 1628775 h 2312557"/>
              <a:gd name="connsiteX3" fmla="*/ 1766888 w 1766888"/>
              <a:gd name="connsiteY3" fmla="*/ 1143000 h 2312557"/>
              <a:gd name="connsiteX4" fmla="*/ 0 w 1766888"/>
              <a:gd name="connsiteY4" fmla="*/ 0 h 2312557"/>
              <a:gd name="connsiteX0" fmla="*/ 0 w 1766888"/>
              <a:gd name="connsiteY0" fmla="*/ 0 h 2351622"/>
              <a:gd name="connsiteX1" fmla="*/ 0 w 1766888"/>
              <a:gd name="connsiteY1" fmla="*/ 2162175 h 2351622"/>
              <a:gd name="connsiteX2" fmla="*/ 923925 w 1766888"/>
              <a:gd name="connsiteY2" fmla="*/ 1628775 h 2351622"/>
              <a:gd name="connsiteX3" fmla="*/ 1766888 w 1766888"/>
              <a:gd name="connsiteY3" fmla="*/ 1143000 h 2351622"/>
              <a:gd name="connsiteX4" fmla="*/ 0 w 1766888"/>
              <a:gd name="connsiteY4" fmla="*/ 0 h 2351622"/>
              <a:gd name="connsiteX0" fmla="*/ 0 w 1766888"/>
              <a:gd name="connsiteY0" fmla="*/ 0 h 2351060"/>
              <a:gd name="connsiteX1" fmla="*/ 0 w 1766888"/>
              <a:gd name="connsiteY1" fmla="*/ 2162175 h 2351060"/>
              <a:gd name="connsiteX2" fmla="*/ 930025 w 1766888"/>
              <a:gd name="connsiteY2" fmla="*/ 1625725 h 2351060"/>
              <a:gd name="connsiteX3" fmla="*/ 1766888 w 1766888"/>
              <a:gd name="connsiteY3" fmla="*/ 1143000 h 2351060"/>
              <a:gd name="connsiteX4" fmla="*/ 0 w 1766888"/>
              <a:gd name="connsiteY4" fmla="*/ 0 h 2351060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00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61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9456"/>
              <a:gd name="connsiteX1" fmla="*/ 0 w 1766888"/>
              <a:gd name="connsiteY1" fmla="*/ 2162175 h 2419456"/>
              <a:gd name="connsiteX2" fmla="*/ 936125 w 1766888"/>
              <a:gd name="connsiteY2" fmla="*/ 1622675 h 2419456"/>
              <a:gd name="connsiteX3" fmla="*/ 1766888 w 1766888"/>
              <a:gd name="connsiteY3" fmla="*/ 1143000 h 2419456"/>
              <a:gd name="connsiteX4" fmla="*/ 0 w 1766888"/>
              <a:gd name="connsiteY4" fmla="*/ 0 h 2419456"/>
              <a:gd name="connsiteX0" fmla="*/ 0 w 1766888"/>
              <a:gd name="connsiteY0" fmla="*/ 0 h 2514125"/>
              <a:gd name="connsiteX1" fmla="*/ 0 w 1766888"/>
              <a:gd name="connsiteY1" fmla="*/ 2162175 h 2514125"/>
              <a:gd name="connsiteX2" fmla="*/ 936125 w 1766888"/>
              <a:gd name="connsiteY2" fmla="*/ 1622675 h 2514125"/>
              <a:gd name="connsiteX3" fmla="*/ 1766888 w 1766888"/>
              <a:gd name="connsiteY3" fmla="*/ 1143000 h 2514125"/>
              <a:gd name="connsiteX4" fmla="*/ 0 w 1766888"/>
              <a:gd name="connsiteY4" fmla="*/ 0 h 2514125"/>
              <a:gd name="connsiteX0" fmla="*/ 0 w 1766888"/>
              <a:gd name="connsiteY0" fmla="*/ 0 h 2487097"/>
              <a:gd name="connsiteX1" fmla="*/ 0 w 1766888"/>
              <a:gd name="connsiteY1" fmla="*/ 2162175 h 2487097"/>
              <a:gd name="connsiteX2" fmla="*/ 936125 w 1766888"/>
              <a:gd name="connsiteY2" fmla="*/ 1622675 h 2487097"/>
              <a:gd name="connsiteX3" fmla="*/ 1766888 w 1766888"/>
              <a:gd name="connsiteY3" fmla="*/ 1143000 h 2487097"/>
              <a:gd name="connsiteX4" fmla="*/ 0 w 1766888"/>
              <a:gd name="connsiteY4" fmla="*/ 0 h 2487097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07848"/>
              <a:gd name="connsiteX1" fmla="*/ 0 w 1766888"/>
              <a:gd name="connsiteY1" fmla="*/ 2162175 h 2407848"/>
              <a:gd name="connsiteX2" fmla="*/ 936125 w 1766888"/>
              <a:gd name="connsiteY2" fmla="*/ 1622675 h 2407848"/>
              <a:gd name="connsiteX3" fmla="*/ 1766888 w 1766888"/>
              <a:gd name="connsiteY3" fmla="*/ 1143000 h 2407848"/>
              <a:gd name="connsiteX4" fmla="*/ 0 w 1766888"/>
              <a:gd name="connsiteY4" fmla="*/ 0 h 2407848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41201"/>
              <a:gd name="connsiteX1" fmla="*/ 0 w 1766888"/>
              <a:gd name="connsiteY1" fmla="*/ 2162175 h 2441201"/>
              <a:gd name="connsiteX2" fmla="*/ 585595 w 1766888"/>
              <a:gd name="connsiteY2" fmla="*/ 2351550 h 2441201"/>
              <a:gd name="connsiteX3" fmla="*/ 936125 w 1766888"/>
              <a:gd name="connsiteY3" fmla="*/ 1622675 h 2441201"/>
              <a:gd name="connsiteX4" fmla="*/ 1766888 w 1766888"/>
              <a:gd name="connsiteY4" fmla="*/ 1143000 h 2441201"/>
              <a:gd name="connsiteX5" fmla="*/ 0 w 1766888"/>
              <a:gd name="connsiteY5" fmla="*/ 0 h 2441201"/>
              <a:gd name="connsiteX0" fmla="*/ 0 w 1766888"/>
              <a:gd name="connsiteY0" fmla="*/ 0 h 2476881"/>
              <a:gd name="connsiteX1" fmla="*/ 0 w 1766888"/>
              <a:gd name="connsiteY1" fmla="*/ 2162175 h 2476881"/>
              <a:gd name="connsiteX2" fmla="*/ 759445 w 1766888"/>
              <a:gd name="connsiteY2" fmla="*/ 2409500 h 2476881"/>
              <a:gd name="connsiteX3" fmla="*/ 936125 w 1766888"/>
              <a:gd name="connsiteY3" fmla="*/ 1622675 h 2476881"/>
              <a:gd name="connsiteX4" fmla="*/ 1766888 w 1766888"/>
              <a:gd name="connsiteY4" fmla="*/ 1143000 h 2476881"/>
              <a:gd name="connsiteX5" fmla="*/ 0 w 1766888"/>
              <a:gd name="connsiteY5" fmla="*/ 0 h 2476881"/>
              <a:gd name="connsiteX0" fmla="*/ 0 w 1766888"/>
              <a:gd name="connsiteY0" fmla="*/ 0 h 2478211"/>
              <a:gd name="connsiteX1" fmla="*/ 0 w 1766888"/>
              <a:gd name="connsiteY1" fmla="*/ 2162175 h 2478211"/>
              <a:gd name="connsiteX2" fmla="*/ 759445 w 1766888"/>
              <a:gd name="connsiteY2" fmla="*/ 2409500 h 2478211"/>
              <a:gd name="connsiteX3" fmla="*/ 936125 w 1766888"/>
              <a:gd name="connsiteY3" fmla="*/ 1622675 h 2478211"/>
              <a:gd name="connsiteX4" fmla="*/ 1766888 w 1766888"/>
              <a:gd name="connsiteY4" fmla="*/ 1143000 h 2478211"/>
              <a:gd name="connsiteX5" fmla="*/ 0 w 1766888"/>
              <a:gd name="connsiteY5" fmla="*/ 0 h 2478211"/>
              <a:gd name="connsiteX0" fmla="*/ 0 w 1766888"/>
              <a:gd name="connsiteY0" fmla="*/ 0 h 2476187"/>
              <a:gd name="connsiteX1" fmla="*/ 0 w 1766888"/>
              <a:gd name="connsiteY1" fmla="*/ 2162175 h 2476187"/>
              <a:gd name="connsiteX2" fmla="*/ 759445 w 1766888"/>
              <a:gd name="connsiteY2" fmla="*/ 2406450 h 2476187"/>
              <a:gd name="connsiteX3" fmla="*/ 936125 w 1766888"/>
              <a:gd name="connsiteY3" fmla="*/ 1622675 h 2476187"/>
              <a:gd name="connsiteX4" fmla="*/ 1766888 w 1766888"/>
              <a:gd name="connsiteY4" fmla="*/ 1143000 h 2476187"/>
              <a:gd name="connsiteX5" fmla="*/ 0 w 1766888"/>
              <a:gd name="connsiteY5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74167"/>
              <a:gd name="connsiteY0" fmla="*/ 0 h 2476187"/>
              <a:gd name="connsiteX1" fmla="*/ 0 w 1874167"/>
              <a:gd name="connsiteY1" fmla="*/ 2162175 h 2476187"/>
              <a:gd name="connsiteX2" fmla="*/ 759445 w 1874167"/>
              <a:gd name="connsiteY2" fmla="*/ 2406450 h 2476187"/>
              <a:gd name="connsiteX3" fmla="*/ 936125 w 1874167"/>
              <a:gd name="connsiteY3" fmla="*/ 1622675 h 2476187"/>
              <a:gd name="connsiteX4" fmla="*/ 1653098 w 1874167"/>
              <a:gd name="connsiteY4" fmla="*/ 1881849 h 2476187"/>
              <a:gd name="connsiteX5" fmla="*/ 1766888 w 1874167"/>
              <a:gd name="connsiteY5" fmla="*/ 1143000 h 2476187"/>
              <a:gd name="connsiteX6" fmla="*/ 0 w 1874167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5424"/>
              <a:gd name="connsiteY0" fmla="*/ 0 h 2476187"/>
              <a:gd name="connsiteX1" fmla="*/ 0 w 1885424"/>
              <a:gd name="connsiteY1" fmla="*/ 2162175 h 2476187"/>
              <a:gd name="connsiteX2" fmla="*/ 759445 w 1885424"/>
              <a:gd name="connsiteY2" fmla="*/ 2406450 h 2476187"/>
              <a:gd name="connsiteX3" fmla="*/ 936125 w 1885424"/>
              <a:gd name="connsiteY3" fmla="*/ 1622675 h 2476187"/>
              <a:gd name="connsiteX4" fmla="*/ 1671398 w 1885424"/>
              <a:gd name="connsiteY4" fmla="*/ 1866599 h 2476187"/>
              <a:gd name="connsiteX5" fmla="*/ 1766888 w 1885424"/>
              <a:gd name="connsiteY5" fmla="*/ 1143000 h 2476187"/>
              <a:gd name="connsiteX6" fmla="*/ 0 w 1885424"/>
              <a:gd name="connsiteY6" fmla="*/ 0 h 2476187"/>
              <a:gd name="connsiteX0" fmla="*/ 0 w 1885424"/>
              <a:gd name="connsiteY0" fmla="*/ 0 h 2486898"/>
              <a:gd name="connsiteX1" fmla="*/ 0 w 1885424"/>
              <a:gd name="connsiteY1" fmla="*/ 2162175 h 2486898"/>
              <a:gd name="connsiteX2" fmla="*/ 759445 w 1885424"/>
              <a:gd name="connsiteY2" fmla="*/ 2406450 h 2486898"/>
              <a:gd name="connsiteX3" fmla="*/ 936125 w 1885424"/>
              <a:gd name="connsiteY3" fmla="*/ 1622675 h 2486898"/>
              <a:gd name="connsiteX4" fmla="*/ 1671398 w 1885424"/>
              <a:gd name="connsiteY4" fmla="*/ 1866599 h 2486898"/>
              <a:gd name="connsiteX5" fmla="*/ 1766888 w 1885424"/>
              <a:gd name="connsiteY5" fmla="*/ 1143000 h 2486898"/>
              <a:gd name="connsiteX6" fmla="*/ 0 w 1885424"/>
              <a:gd name="connsiteY6" fmla="*/ 0 h 2486898"/>
              <a:gd name="connsiteX0" fmla="*/ 0 w 1885424"/>
              <a:gd name="connsiteY0" fmla="*/ 0 h 2532573"/>
              <a:gd name="connsiteX1" fmla="*/ 0 w 1885424"/>
              <a:gd name="connsiteY1" fmla="*/ 2162175 h 2532573"/>
              <a:gd name="connsiteX2" fmla="*/ 759445 w 1885424"/>
              <a:gd name="connsiteY2" fmla="*/ 2406450 h 2532573"/>
              <a:gd name="connsiteX3" fmla="*/ 936125 w 1885424"/>
              <a:gd name="connsiteY3" fmla="*/ 1622675 h 2532573"/>
              <a:gd name="connsiteX4" fmla="*/ 1671398 w 1885424"/>
              <a:gd name="connsiteY4" fmla="*/ 1866599 h 2532573"/>
              <a:gd name="connsiteX5" fmla="*/ 1766888 w 1885424"/>
              <a:gd name="connsiteY5" fmla="*/ 1143000 h 2532573"/>
              <a:gd name="connsiteX6" fmla="*/ 0 w 1885424"/>
              <a:gd name="connsiteY6" fmla="*/ 0 h 2532573"/>
              <a:gd name="connsiteX0" fmla="*/ 0 w 1885424"/>
              <a:gd name="connsiteY0" fmla="*/ 0 h 2510919"/>
              <a:gd name="connsiteX1" fmla="*/ 0 w 1885424"/>
              <a:gd name="connsiteY1" fmla="*/ 2162175 h 2510919"/>
              <a:gd name="connsiteX2" fmla="*/ 759445 w 1885424"/>
              <a:gd name="connsiteY2" fmla="*/ 2406450 h 2510919"/>
              <a:gd name="connsiteX3" fmla="*/ 936125 w 1885424"/>
              <a:gd name="connsiteY3" fmla="*/ 1622675 h 2510919"/>
              <a:gd name="connsiteX4" fmla="*/ 1671398 w 1885424"/>
              <a:gd name="connsiteY4" fmla="*/ 1866599 h 2510919"/>
              <a:gd name="connsiteX5" fmla="*/ 1766888 w 1885424"/>
              <a:gd name="connsiteY5" fmla="*/ 1143000 h 2510919"/>
              <a:gd name="connsiteX6" fmla="*/ 0 w 1885424"/>
              <a:gd name="connsiteY6" fmla="*/ 0 h 2510919"/>
              <a:gd name="connsiteX0" fmla="*/ 0 w 1866051"/>
              <a:gd name="connsiteY0" fmla="*/ 0 h 2490364"/>
              <a:gd name="connsiteX1" fmla="*/ 0 w 1866051"/>
              <a:gd name="connsiteY1" fmla="*/ 2162175 h 2490364"/>
              <a:gd name="connsiteX2" fmla="*/ 759445 w 1866051"/>
              <a:gd name="connsiteY2" fmla="*/ 2406450 h 2490364"/>
              <a:gd name="connsiteX3" fmla="*/ 1302126 w 1866051"/>
              <a:gd name="connsiteY3" fmla="*/ 2263175 h 2490364"/>
              <a:gd name="connsiteX4" fmla="*/ 1671398 w 1866051"/>
              <a:gd name="connsiteY4" fmla="*/ 1866599 h 2490364"/>
              <a:gd name="connsiteX5" fmla="*/ 1766888 w 1866051"/>
              <a:gd name="connsiteY5" fmla="*/ 1143000 h 2490364"/>
              <a:gd name="connsiteX6" fmla="*/ 0 w 1866051"/>
              <a:gd name="connsiteY6" fmla="*/ 0 h 2490364"/>
              <a:gd name="connsiteX0" fmla="*/ 0 w 1865954"/>
              <a:gd name="connsiteY0" fmla="*/ 0 h 2490364"/>
              <a:gd name="connsiteX1" fmla="*/ 0 w 1865954"/>
              <a:gd name="connsiteY1" fmla="*/ 2162175 h 2490364"/>
              <a:gd name="connsiteX2" fmla="*/ 759445 w 1865954"/>
              <a:gd name="connsiteY2" fmla="*/ 2406450 h 2490364"/>
              <a:gd name="connsiteX3" fmla="*/ 1305177 w 1865954"/>
              <a:gd name="connsiteY3" fmla="*/ 2263175 h 2490364"/>
              <a:gd name="connsiteX4" fmla="*/ 1671398 w 1865954"/>
              <a:gd name="connsiteY4" fmla="*/ 1866599 h 2490364"/>
              <a:gd name="connsiteX5" fmla="*/ 1766888 w 1865954"/>
              <a:gd name="connsiteY5" fmla="*/ 1143000 h 2490364"/>
              <a:gd name="connsiteX6" fmla="*/ 0 w 1865954"/>
              <a:gd name="connsiteY6" fmla="*/ 0 h 2490364"/>
              <a:gd name="connsiteX0" fmla="*/ 3050 w 1869004"/>
              <a:gd name="connsiteY0" fmla="*/ 0 h 2431554"/>
              <a:gd name="connsiteX1" fmla="*/ 0 w 1869004"/>
              <a:gd name="connsiteY1" fmla="*/ 1844975 h 2431554"/>
              <a:gd name="connsiteX2" fmla="*/ 762495 w 1869004"/>
              <a:gd name="connsiteY2" fmla="*/ 2406450 h 2431554"/>
              <a:gd name="connsiteX3" fmla="*/ 1308227 w 1869004"/>
              <a:gd name="connsiteY3" fmla="*/ 2263175 h 2431554"/>
              <a:gd name="connsiteX4" fmla="*/ 1674448 w 1869004"/>
              <a:gd name="connsiteY4" fmla="*/ 1866599 h 2431554"/>
              <a:gd name="connsiteX5" fmla="*/ 1769938 w 1869004"/>
              <a:gd name="connsiteY5" fmla="*/ 1143000 h 2431554"/>
              <a:gd name="connsiteX6" fmla="*/ 3050 w 1869004"/>
              <a:gd name="connsiteY6" fmla="*/ 0 h 2431554"/>
              <a:gd name="connsiteX0" fmla="*/ 3050 w 1728977"/>
              <a:gd name="connsiteY0" fmla="*/ 0 h 2431554"/>
              <a:gd name="connsiteX1" fmla="*/ 0 w 1728977"/>
              <a:gd name="connsiteY1" fmla="*/ 1844975 h 2431554"/>
              <a:gd name="connsiteX2" fmla="*/ 762495 w 1728977"/>
              <a:gd name="connsiteY2" fmla="*/ 2406450 h 2431554"/>
              <a:gd name="connsiteX3" fmla="*/ 1308227 w 1728977"/>
              <a:gd name="connsiteY3" fmla="*/ 2263175 h 2431554"/>
              <a:gd name="connsiteX4" fmla="*/ 1674448 w 1728977"/>
              <a:gd name="connsiteY4" fmla="*/ 1866599 h 2431554"/>
              <a:gd name="connsiteX5" fmla="*/ 1571687 w 1728977"/>
              <a:gd name="connsiteY5" fmla="*/ 1008800 h 2431554"/>
              <a:gd name="connsiteX6" fmla="*/ 3050 w 1728977"/>
              <a:gd name="connsiteY6" fmla="*/ 0 h 2431554"/>
              <a:gd name="connsiteX0" fmla="*/ 3050 w 1693885"/>
              <a:gd name="connsiteY0" fmla="*/ 0 h 2431554"/>
              <a:gd name="connsiteX1" fmla="*/ 0 w 1693885"/>
              <a:gd name="connsiteY1" fmla="*/ 1844975 h 2431554"/>
              <a:gd name="connsiteX2" fmla="*/ 762495 w 1693885"/>
              <a:gd name="connsiteY2" fmla="*/ 2406450 h 2431554"/>
              <a:gd name="connsiteX3" fmla="*/ 1308227 w 1693885"/>
              <a:gd name="connsiteY3" fmla="*/ 2263175 h 2431554"/>
              <a:gd name="connsiteX4" fmla="*/ 1674448 w 1693885"/>
              <a:gd name="connsiteY4" fmla="*/ 1866599 h 2431554"/>
              <a:gd name="connsiteX5" fmla="*/ 1492387 w 1693885"/>
              <a:gd name="connsiteY5" fmla="*/ 956951 h 2431554"/>
              <a:gd name="connsiteX6" fmla="*/ 3050 w 1693885"/>
              <a:gd name="connsiteY6" fmla="*/ 0 h 2431554"/>
              <a:gd name="connsiteX0" fmla="*/ 3050 w 1699184"/>
              <a:gd name="connsiteY0" fmla="*/ 0 h 2431554"/>
              <a:gd name="connsiteX1" fmla="*/ 0 w 1699184"/>
              <a:gd name="connsiteY1" fmla="*/ 1844975 h 2431554"/>
              <a:gd name="connsiteX2" fmla="*/ 762495 w 1699184"/>
              <a:gd name="connsiteY2" fmla="*/ 2406450 h 2431554"/>
              <a:gd name="connsiteX3" fmla="*/ 1308227 w 1699184"/>
              <a:gd name="connsiteY3" fmla="*/ 2263175 h 2431554"/>
              <a:gd name="connsiteX4" fmla="*/ 1674448 w 1699184"/>
              <a:gd name="connsiteY4" fmla="*/ 1866599 h 2431554"/>
              <a:gd name="connsiteX5" fmla="*/ 1507637 w 1699184"/>
              <a:gd name="connsiteY5" fmla="*/ 969151 h 2431554"/>
              <a:gd name="connsiteX6" fmla="*/ 3050 w 1699184"/>
              <a:gd name="connsiteY6" fmla="*/ 0 h 2431554"/>
              <a:gd name="connsiteX0" fmla="*/ 3050 w 1719667"/>
              <a:gd name="connsiteY0" fmla="*/ 0 h 2408388"/>
              <a:gd name="connsiteX1" fmla="*/ 0 w 1719667"/>
              <a:gd name="connsiteY1" fmla="*/ 1844975 h 2408388"/>
              <a:gd name="connsiteX2" fmla="*/ 762495 w 1719667"/>
              <a:gd name="connsiteY2" fmla="*/ 2406450 h 2408388"/>
              <a:gd name="connsiteX3" fmla="*/ 1030676 w 1719667"/>
              <a:gd name="connsiteY3" fmla="*/ 1784325 h 2408388"/>
              <a:gd name="connsiteX4" fmla="*/ 1674448 w 1719667"/>
              <a:gd name="connsiteY4" fmla="*/ 1866599 h 2408388"/>
              <a:gd name="connsiteX5" fmla="*/ 1507637 w 1719667"/>
              <a:gd name="connsiteY5" fmla="*/ 969151 h 2408388"/>
              <a:gd name="connsiteX6" fmla="*/ 3050 w 1719667"/>
              <a:gd name="connsiteY6" fmla="*/ 0 h 2408388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20118"/>
              <a:gd name="connsiteY0" fmla="*/ 0 h 2408785"/>
              <a:gd name="connsiteX1" fmla="*/ 0 w 1720118"/>
              <a:gd name="connsiteY1" fmla="*/ 1844975 h 2408785"/>
              <a:gd name="connsiteX2" fmla="*/ 762495 w 1720118"/>
              <a:gd name="connsiteY2" fmla="*/ 2406450 h 2408785"/>
              <a:gd name="connsiteX3" fmla="*/ 1024576 w 1720118"/>
              <a:gd name="connsiteY3" fmla="*/ 1775175 h 2408785"/>
              <a:gd name="connsiteX4" fmla="*/ 1674448 w 1720118"/>
              <a:gd name="connsiteY4" fmla="*/ 1866599 h 2408785"/>
              <a:gd name="connsiteX5" fmla="*/ 1507637 w 1720118"/>
              <a:gd name="connsiteY5" fmla="*/ 969151 h 2408785"/>
              <a:gd name="connsiteX6" fmla="*/ 3050 w 1720118"/>
              <a:gd name="connsiteY6" fmla="*/ 0 h 2408785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967"/>
              <a:gd name="connsiteY0" fmla="*/ 0 h 2408651"/>
              <a:gd name="connsiteX1" fmla="*/ 0 w 1719967"/>
              <a:gd name="connsiteY1" fmla="*/ 1844975 h 2408651"/>
              <a:gd name="connsiteX2" fmla="*/ 762495 w 1719967"/>
              <a:gd name="connsiteY2" fmla="*/ 2406450 h 2408651"/>
              <a:gd name="connsiteX3" fmla="*/ 1026609 w 1719967"/>
              <a:gd name="connsiteY3" fmla="*/ 1778225 h 2408651"/>
              <a:gd name="connsiteX4" fmla="*/ 1674448 w 1719967"/>
              <a:gd name="connsiteY4" fmla="*/ 1866599 h 2408651"/>
              <a:gd name="connsiteX5" fmla="*/ 1507637 w 1719967"/>
              <a:gd name="connsiteY5" fmla="*/ 969151 h 2408651"/>
              <a:gd name="connsiteX6" fmla="*/ 3050 w 1719967"/>
              <a:gd name="connsiteY6" fmla="*/ 0 h 2408651"/>
              <a:gd name="connsiteX0" fmla="*/ 3050 w 1719817"/>
              <a:gd name="connsiteY0" fmla="*/ 0 h 2408562"/>
              <a:gd name="connsiteX1" fmla="*/ 0 w 1719817"/>
              <a:gd name="connsiteY1" fmla="*/ 1844975 h 2408562"/>
              <a:gd name="connsiteX2" fmla="*/ 762495 w 1719817"/>
              <a:gd name="connsiteY2" fmla="*/ 2406450 h 2408562"/>
              <a:gd name="connsiteX3" fmla="*/ 1028643 w 1719817"/>
              <a:gd name="connsiteY3" fmla="*/ 1780258 h 2408562"/>
              <a:gd name="connsiteX4" fmla="*/ 1674448 w 1719817"/>
              <a:gd name="connsiteY4" fmla="*/ 1866599 h 2408562"/>
              <a:gd name="connsiteX5" fmla="*/ 1507637 w 1719817"/>
              <a:gd name="connsiteY5" fmla="*/ 969151 h 2408562"/>
              <a:gd name="connsiteX6" fmla="*/ 3050 w 1719817"/>
              <a:gd name="connsiteY6" fmla="*/ 0 h 2408562"/>
              <a:gd name="connsiteX0" fmla="*/ 3050 w 1719967"/>
              <a:gd name="connsiteY0" fmla="*/ 0 h 2408562"/>
              <a:gd name="connsiteX1" fmla="*/ 0 w 1719967"/>
              <a:gd name="connsiteY1" fmla="*/ 1844975 h 2408562"/>
              <a:gd name="connsiteX2" fmla="*/ 762495 w 1719967"/>
              <a:gd name="connsiteY2" fmla="*/ 2406450 h 2408562"/>
              <a:gd name="connsiteX3" fmla="*/ 1026610 w 1719967"/>
              <a:gd name="connsiteY3" fmla="*/ 1780258 h 2408562"/>
              <a:gd name="connsiteX4" fmla="*/ 1674448 w 1719967"/>
              <a:gd name="connsiteY4" fmla="*/ 1866599 h 2408562"/>
              <a:gd name="connsiteX5" fmla="*/ 1507637 w 1719967"/>
              <a:gd name="connsiteY5" fmla="*/ 969151 h 2408562"/>
              <a:gd name="connsiteX6" fmla="*/ 3050 w 1719967"/>
              <a:gd name="connsiteY6" fmla="*/ 0 h 2408562"/>
              <a:gd name="connsiteX0" fmla="*/ 3050 w 1719967"/>
              <a:gd name="connsiteY0" fmla="*/ 0 h 2411324"/>
              <a:gd name="connsiteX1" fmla="*/ 0 w 1719967"/>
              <a:gd name="connsiteY1" fmla="*/ 1844975 h 2411324"/>
              <a:gd name="connsiteX2" fmla="*/ 762495 w 1719967"/>
              <a:gd name="connsiteY2" fmla="*/ 2406450 h 2411324"/>
              <a:gd name="connsiteX3" fmla="*/ 1026610 w 1719967"/>
              <a:gd name="connsiteY3" fmla="*/ 1780258 h 2411324"/>
              <a:gd name="connsiteX4" fmla="*/ 1674448 w 1719967"/>
              <a:gd name="connsiteY4" fmla="*/ 1866599 h 2411324"/>
              <a:gd name="connsiteX5" fmla="*/ 1507637 w 1719967"/>
              <a:gd name="connsiteY5" fmla="*/ 969151 h 2411324"/>
              <a:gd name="connsiteX6" fmla="*/ 3050 w 1719967"/>
              <a:gd name="connsiteY6" fmla="*/ 0 h 2411324"/>
              <a:gd name="connsiteX0" fmla="*/ 3050 w 1719967"/>
              <a:gd name="connsiteY0" fmla="*/ 0 h 2427992"/>
              <a:gd name="connsiteX1" fmla="*/ 0 w 1719967"/>
              <a:gd name="connsiteY1" fmla="*/ 1844975 h 2427992"/>
              <a:gd name="connsiteX2" fmla="*/ 762495 w 1719967"/>
              <a:gd name="connsiteY2" fmla="*/ 2406450 h 2427992"/>
              <a:gd name="connsiteX3" fmla="*/ 1026610 w 1719967"/>
              <a:gd name="connsiteY3" fmla="*/ 1780258 h 2427992"/>
              <a:gd name="connsiteX4" fmla="*/ 1674448 w 1719967"/>
              <a:gd name="connsiteY4" fmla="*/ 1866599 h 2427992"/>
              <a:gd name="connsiteX5" fmla="*/ 1507637 w 1719967"/>
              <a:gd name="connsiteY5" fmla="*/ 969151 h 2427992"/>
              <a:gd name="connsiteX6" fmla="*/ 3050 w 1719967"/>
              <a:gd name="connsiteY6" fmla="*/ 0 h 2427992"/>
              <a:gd name="connsiteX0" fmla="*/ 3050 w 1719967"/>
              <a:gd name="connsiteY0" fmla="*/ 0 h 2308182"/>
              <a:gd name="connsiteX1" fmla="*/ 0 w 1719967"/>
              <a:gd name="connsiteY1" fmla="*/ 1844975 h 2308182"/>
              <a:gd name="connsiteX2" fmla="*/ 969895 w 1719967"/>
              <a:gd name="connsiteY2" fmla="*/ 2250900 h 2308182"/>
              <a:gd name="connsiteX3" fmla="*/ 1026610 w 1719967"/>
              <a:gd name="connsiteY3" fmla="*/ 1780258 h 2308182"/>
              <a:gd name="connsiteX4" fmla="*/ 1674448 w 1719967"/>
              <a:gd name="connsiteY4" fmla="*/ 1866599 h 2308182"/>
              <a:gd name="connsiteX5" fmla="*/ 1507637 w 1719967"/>
              <a:gd name="connsiteY5" fmla="*/ 969151 h 2308182"/>
              <a:gd name="connsiteX6" fmla="*/ 3050 w 1719967"/>
              <a:gd name="connsiteY6" fmla="*/ 0 h 2308182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68355"/>
              <a:gd name="connsiteX1" fmla="*/ 0 w 1719967"/>
              <a:gd name="connsiteY1" fmla="*/ 1844975 h 2368355"/>
              <a:gd name="connsiteX2" fmla="*/ 969895 w 1719967"/>
              <a:gd name="connsiteY2" fmla="*/ 2250900 h 2368355"/>
              <a:gd name="connsiteX3" fmla="*/ 1026610 w 1719967"/>
              <a:gd name="connsiteY3" fmla="*/ 1780258 h 2368355"/>
              <a:gd name="connsiteX4" fmla="*/ 1674448 w 1719967"/>
              <a:gd name="connsiteY4" fmla="*/ 1866599 h 2368355"/>
              <a:gd name="connsiteX5" fmla="*/ 1507637 w 1719967"/>
              <a:gd name="connsiteY5" fmla="*/ 969151 h 2368355"/>
              <a:gd name="connsiteX6" fmla="*/ 3050 w 1719967"/>
              <a:gd name="connsiteY6" fmla="*/ 0 h 2368355"/>
              <a:gd name="connsiteX0" fmla="*/ 3050 w 1719967"/>
              <a:gd name="connsiteY0" fmla="*/ 0 h 2282838"/>
              <a:gd name="connsiteX1" fmla="*/ 0 w 1719967"/>
              <a:gd name="connsiteY1" fmla="*/ 1844975 h 2282838"/>
              <a:gd name="connsiteX2" fmla="*/ 942444 w 1719967"/>
              <a:gd name="connsiteY2" fmla="*/ 2113651 h 2282838"/>
              <a:gd name="connsiteX3" fmla="*/ 1026610 w 1719967"/>
              <a:gd name="connsiteY3" fmla="*/ 1780258 h 2282838"/>
              <a:gd name="connsiteX4" fmla="*/ 1674448 w 1719967"/>
              <a:gd name="connsiteY4" fmla="*/ 1866599 h 2282838"/>
              <a:gd name="connsiteX5" fmla="*/ 1507637 w 1719967"/>
              <a:gd name="connsiteY5" fmla="*/ 969151 h 2282838"/>
              <a:gd name="connsiteX6" fmla="*/ 3050 w 1719967"/>
              <a:gd name="connsiteY6" fmla="*/ 0 h 2282838"/>
              <a:gd name="connsiteX0" fmla="*/ 3050 w 1719967"/>
              <a:gd name="connsiteY0" fmla="*/ 0 h 2282558"/>
              <a:gd name="connsiteX1" fmla="*/ 0 w 1719967"/>
              <a:gd name="connsiteY1" fmla="*/ 1844975 h 2282558"/>
              <a:gd name="connsiteX2" fmla="*/ 942444 w 1719967"/>
              <a:gd name="connsiteY2" fmla="*/ 2113651 h 2282558"/>
              <a:gd name="connsiteX3" fmla="*/ 1026610 w 1719967"/>
              <a:gd name="connsiteY3" fmla="*/ 1780258 h 2282558"/>
              <a:gd name="connsiteX4" fmla="*/ 1674448 w 1719967"/>
              <a:gd name="connsiteY4" fmla="*/ 1866599 h 2282558"/>
              <a:gd name="connsiteX5" fmla="*/ 1507637 w 1719967"/>
              <a:gd name="connsiteY5" fmla="*/ 969151 h 2282558"/>
              <a:gd name="connsiteX6" fmla="*/ 3050 w 1719967"/>
              <a:gd name="connsiteY6" fmla="*/ 0 h 2282558"/>
              <a:gd name="connsiteX0" fmla="*/ 3050 w 1719967"/>
              <a:gd name="connsiteY0" fmla="*/ 0 h 2332570"/>
              <a:gd name="connsiteX1" fmla="*/ 0 w 1719967"/>
              <a:gd name="connsiteY1" fmla="*/ 1844975 h 2332570"/>
              <a:gd name="connsiteX2" fmla="*/ 942444 w 1719967"/>
              <a:gd name="connsiteY2" fmla="*/ 2113651 h 2332570"/>
              <a:gd name="connsiteX3" fmla="*/ 1026610 w 1719967"/>
              <a:gd name="connsiteY3" fmla="*/ 1780258 h 2332570"/>
              <a:gd name="connsiteX4" fmla="*/ 1674448 w 1719967"/>
              <a:gd name="connsiteY4" fmla="*/ 1866599 h 2332570"/>
              <a:gd name="connsiteX5" fmla="*/ 1507637 w 1719967"/>
              <a:gd name="connsiteY5" fmla="*/ 969151 h 2332570"/>
              <a:gd name="connsiteX6" fmla="*/ 3050 w 1719967"/>
              <a:gd name="connsiteY6" fmla="*/ 0 h 2332570"/>
              <a:gd name="connsiteX0" fmla="*/ 3050 w 1719967"/>
              <a:gd name="connsiteY0" fmla="*/ 0 h 2314763"/>
              <a:gd name="connsiteX1" fmla="*/ 0 w 1719967"/>
              <a:gd name="connsiteY1" fmla="*/ 1844975 h 2314763"/>
              <a:gd name="connsiteX2" fmla="*/ 942444 w 1719967"/>
              <a:gd name="connsiteY2" fmla="*/ 2113651 h 2314763"/>
              <a:gd name="connsiteX3" fmla="*/ 1026610 w 1719967"/>
              <a:gd name="connsiteY3" fmla="*/ 1780258 h 2314763"/>
              <a:gd name="connsiteX4" fmla="*/ 1674448 w 1719967"/>
              <a:gd name="connsiteY4" fmla="*/ 1866599 h 2314763"/>
              <a:gd name="connsiteX5" fmla="*/ 1507637 w 1719967"/>
              <a:gd name="connsiteY5" fmla="*/ 969151 h 2314763"/>
              <a:gd name="connsiteX6" fmla="*/ 3050 w 1719967"/>
              <a:gd name="connsiteY6" fmla="*/ 0 h 2314763"/>
              <a:gd name="connsiteX0" fmla="*/ 3050 w 1719967"/>
              <a:gd name="connsiteY0" fmla="*/ 0 h 2323112"/>
              <a:gd name="connsiteX1" fmla="*/ 0 w 1719967"/>
              <a:gd name="connsiteY1" fmla="*/ 1844975 h 2323112"/>
              <a:gd name="connsiteX2" fmla="*/ 942444 w 1719967"/>
              <a:gd name="connsiteY2" fmla="*/ 2113651 h 2323112"/>
              <a:gd name="connsiteX3" fmla="*/ 1026610 w 1719967"/>
              <a:gd name="connsiteY3" fmla="*/ 1780258 h 2323112"/>
              <a:gd name="connsiteX4" fmla="*/ 1674448 w 1719967"/>
              <a:gd name="connsiteY4" fmla="*/ 1866599 h 2323112"/>
              <a:gd name="connsiteX5" fmla="*/ 1507637 w 1719967"/>
              <a:gd name="connsiteY5" fmla="*/ 969151 h 2323112"/>
              <a:gd name="connsiteX6" fmla="*/ 3050 w 1719967"/>
              <a:gd name="connsiteY6" fmla="*/ 0 h 2323112"/>
              <a:gd name="connsiteX0" fmla="*/ 3050 w 1719967"/>
              <a:gd name="connsiteY0" fmla="*/ 0 h 2355389"/>
              <a:gd name="connsiteX1" fmla="*/ 0 w 1719967"/>
              <a:gd name="connsiteY1" fmla="*/ 1844975 h 2355389"/>
              <a:gd name="connsiteX2" fmla="*/ 942444 w 1719967"/>
              <a:gd name="connsiteY2" fmla="*/ 2113651 h 2355389"/>
              <a:gd name="connsiteX3" fmla="*/ 1026610 w 1719967"/>
              <a:gd name="connsiteY3" fmla="*/ 1780258 h 2355389"/>
              <a:gd name="connsiteX4" fmla="*/ 1674448 w 1719967"/>
              <a:gd name="connsiteY4" fmla="*/ 1866599 h 2355389"/>
              <a:gd name="connsiteX5" fmla="*/ 1507637 w 1719967"/>
              <a:gd name="connsiteY5" fmla="*/ 969151 h 2355389"/>
              <a:gd name="connsiteX6" fmla="*/ 3050 w 1719967"/>
              <a:gd name="connsiteY6" fmla="*/ 0 h 2355389"/>
              <a:gd name="connsiteX0" fmla="*/ 3050 w 1719967"/>
              <a:gd name="connsiteY0" fmla="*/ 0 h 2356530"/>
              <a:gd name="connsiteX1" fmla="*/ 0 w 1719967"/>
              <a:gd name="connsiteY1" fmla="*/ 1844975 h 2356530"/>
              <a:gd name="connsiteX2" fmla="*/ 942444 w 1719967"/>
              <a:gd name="connsiteY2" fmla="*/ 2113651 h 2356530"/>
              <a:gd name="connsiteX3" fmla="*/ 1026610 w 1719967"/>
              <a:gd name="connsiteY3" fmla="*/ 1780258 h 2356530"/>
              <a:gd name="connsiteX4" fmla="*/ 1674448 w 1719967"/>
              <a:gd name="connsiteY4" fmla="*/ 1866599 h 2356530"/>
              <a:gd name="connsiteX5" fmla="*/ 1507637 w 1719967"/>
              <a:gd name="connsiteY5" fmla="*/ 969151 h 2356530"/>
              <a:gd name="connsiteX6" fmla="*/ 3050 w 1719967"/>
              <a:gd name="connsiteY6" fmla="*/ 0 h 2356530"/>
              <a:gd name="connsiteX0" fmla="*/ 3050 w 1724926"/>
              <a:gd name="connsiteY0" fmla="*/ 0 h 2284276"/>
              <a:gd name="connsiteX1" fmla="*/ 0 w 1724926"/>
              <a:gd name="connsiteY1" fmla="*/ 1844975 h 2284276"/>
              <a:gd name="connsiteX2" fmla="*/ 942444 w 1724926"/>
              <a:gd name="connsiteY2" fmla="*/ 2113651 h 2284276"/>
              <a:gd name="connsiteX3" fmla="*/ 959510 w 1724926"/>
              <a:gd name="connsiteY3" fmla="*/ 1679609 h 2284276"/>
              <a:gd name="connsiteX4" fmla="*/ 1674448 w 1724926"/>
              <a:gd name="connsiteY4" fmla="*/ 1866599 h 2284276"/>
              <a:gd name="connsiteX5" fmla="*/ 1507637 w 1724926"/>
              <a:gd name="connsiteY5" fmla="*/ 969151 h 2284276"/>
              <a:gd name="connsiteX6" fmla="*/ 3050 w 1724926"/>
              <a:gd name="connsiteY6" fmla="*/ 0 h 2284276"/>
              <a:gd name="connsiteX0" fmla="*/ 3050 w 1724475"/>
              <a:gd name="connsiteY0" fmla="*/ 0 h 2284609"/>
              <a:gd name="connsiteX1" fmla="*/ 0 w 1724475"/>
              <a:gd name="connsiteY1" fmla="*/ 1844975 h 2284609"/>
              <a:gd name="connsiteX2" fmla="*/ 942444 w 1724475"/>
              <a:gd name="connsiteY2" fmla="*/ 2113651 h 2284609"/>
              <a:gd name="connsiteX3" fmla="*/ 965610 w 1724475"/>
              <a:gd name="connsiteY3" fmla="*/ 1673509 h 2284609"/>
              <a:gd name="connsiteX4" fmla="*/ 1674448 w 1724475"/>
              <a:gd name="connsiteY4" fmla="*/ 1866599 h 2284609"/>
              <a:gd name="connsiteX5" fmla="*/ 1507637 w 1724475"/>
              <a:gd name="connsiteY5" fmla="*/ 969151 h 2284609"/>
              <a:gd name="connsiteX6" fmla="*/ 3050 w 1724475"/>
              <a:gd name="connsiteY6" fmla="*/ 0 h 2284609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1296"/>
              <a:gd name="connsiteX1" fmla="*/ 0 w 1724475"/>
              <a:gd name="connsiteY1" fmla="*/ 1844975 h 2381296"/>
              <a:gd name="connsiteX2" fmla="*/ 975994 w 1724475"/>
              <a:gd name="connsiteY2" fmla="*/ 2107551 h 2381296"/>
              <a:gd name="connsiteX3" fmla="*/ 965610 w 1724475"/>
              <a:gd name="connsiteY3" fmla="*/ 1673509 h 2381296"/>
              <a:gd name="connsiteX4" fmla="*/ 1674448 w 1724475"/>
              <a:gd name="connsiteY4" fmla="*/ 1866599 h 2381296"/>
              <a:gd name="connsiteX5" fmla="*/ 1507637 w 1724475"/>
              <a:gd name="connsiteY5" fmla="*/ 969151 h 2381296"/>
              <a:gd name="connsiteX6" fmla="*/ 3050 w 1724475"/>
              <a:gd name="connsiteY6" fmla="*/ 0 h 2381296"/>
              <a:gd name="connsiteX0" fmla="*/ 3050 w 1724475"/>
              <a:gd name="connsiteY0" fmla="*/ 0 h 2387698"/>
              <a:gd name="connsiteX1" fmla="*/ 0 w 1724475"/>
              <a:gd name="connsiteY1" fmla="*/ 1844975 h 2387698"/>
              <a:gd name="connsiteX2" fmla="*/ 1000394 w 1724475"/>
              <a:gd name="connsiteY2" fmla="*/ 2119751 h 2387698"/>
              <a:gd name="connsiteX3" fmla="*/ 965610 w 1724475"/>
              <a:gd name="connsiteY3" fmla="*/ 1673509 h 2387698"/>
              <a:gd name="connsiteX4" fmla="*/ 1674448 w 1724475"/>
              <a:gd name="connsiteY4" fmla="*/ 1866599 h 2387698"/>
              <a:gd name="connsiteX5" fmla="*/ 1507637 w 1724475"/>
              <a:gd name="connsiteY5" fmla="*/ 969151 h 2387698"/>
              <a:gd name="connsiteX6" fmla="*/ 3050 w 1724475"/>
              <a:gd name="connsiteY6" fmla="*/ 0 h 2387698"/>
              <a:gd name="connsiteX0" fmla="*/ 3050 w 1724475"/>
              <a:gd name="connsiteY0" fmla="*/ 0 h 2388597"/>
              <a:gd name="connsiteX1" fmla="*/ 0 w 1724475"/>
              <a:gd name="connsiteY1" fmla="*/ 1844975 h 2388597"/>
              <a:gd name="connsiteX2" fmla="*/ 1000394 w 1724475"/>
              <a:gd name="connsiteY2" fmla="*/ 2119751 h 2388597"/>
              <a:gd name="connsiteX3" fmla="*/ 965610 w 1724475"/>
              <a:gd name="connsiteY3" fmla="*/ 1673509 h 2388597"/>
              <a:gd name="connsiteX4" fmla="*/ 1674448 w 1724475"/>
              <a:gd name="connsiteY4" fmla="*/ 1866599 h 2388597"/>
              <a:gd name="connsiteX5" fmla="*/ 1507637 w 1724475"/>
              <a:gd name="connsiteY5" fmla="*/ 969151 h 2388597"/>
              <a:gd name="connsiteX6" fmla="*/ 3050 w 1724475"/>
              <a:gd name="connsiteY6" fmla="*/ 0 h 2388597"/>
              <a:gd name="connsiteX0" fmla="*/ 3050 w 1724475"/>
              <a:gd name="connsiteY0" fmla="*/ 0 h 2388814"/>
              <a:gd name="connsiteX1" fmla="*/ 0 w 1724475"/>
              <a:gd name="connsiteY1" fmla="*/ 1844975 h 2388814"/>
              <a:gd name="connsiteX2" fmla="*/ 1000394 w 1724475"/>
              <a:gd name="connsiteY2" fmla="*/ 2119751 h 2388814"/>
              <a:gd name="connsiteX3" fmla="*/ 965610 w 1724475"/>
              <a:gd name="connsiteY3" fmla="*/ 1673509 h 2388814"/>
              <a:gd name="connsiteX4" fmla="*/ 1674448 w 1724475"/>
              <a:gd name="connsiteY4" fmla="*/ 1866599 h 2388814"/>
              <a:gd name="connsiteX5" fmla="*/ 1507637 w 1724475"/>
              <a:gd name="connsiteY5" fmla="*/ 969151 h 2388814"/>
              <a:gd name="connsiteX6" fmla="*/ 3050 w 1724475"/>
              <a:gd name="connsiteY6" fmla="*/ 0 h 2388814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6859"/>
              <a:gd name="connsiteX1" fmla="*/ 0 w 1724475"/>
              <a:gd name="connsiteY1" fmla="*/ 1844975 h 2376859"/>
              <a:gd name="connsiteX2" fmla="*/ 1000394 w 1724475"/>
              <a:gd name="connsiteY2" fmla="*/ 2119751 h 2376859"/>
              <a:gd name="connsiteX3" fmla="*/ 965610 w 1724475"/>
              <a:gd name="connsiteY3" fmla="*/ 1673509 h 2376859"/>
              <a:gd name="connsiteX4" fmla="*/ 1674448 w 1724475"/>
              <a:gd name="connsiteY4" fmla="*/ 1866599 h 2376859"/>
              <a:gd name="connsiteX5" fmla="*/ 1507637 w 1724475"/>
              <a:gd name="connsiteY5" fmla="*/ 969151 h 2376859"/>
              <a:gd name="connsiteX6" fmla="*/ 3050 w 1724475"/>
              <a:gd name="connsiteY6" fmla="*/ 0 h 2376859"/>
              <a:gd name="connsiteX0" fmla="*/ 3050 w 1724475"/>
              <a:gd name="connsiteY0" fmla="*/ 0 h 2429767"/>
              <a:gd name="connsiteX1" fmla="*/ 0 w 1724475"/>
              <a:gd name="connsiteY1" fmla="*/ 1844975 h 2429767"/>
              <a:gd name="connsiteX2" fmla="*/ 1000394 w 1724475"/>
              <a:gd name="connsiteY2" fmla="*/ 2119751 h 2429767"/>
              <a:gd name="connsiteX3" fmla="*/ 965610 w 1724475"/>
              <a:gd name="connsiteY3" fmla="*/ 1673509 h 2429767"/>
              <a:gd name="connsiteX4" fmla="*/ 1674448 w 1724475"/>
              <a:gd name="connsiteY4" fmla="*/ 1866599 h 2429767"/>
              <a:gd name="connsiteX5" fmla="*/ 1507637 w 1724475"/>
              <a:gd name="connsiteY5" fmla="*/ 969151 h 2429767"/>
              <a:gd name="connsiteX6" fmla="*/ 3050 w 1724475"/>
              <a:gd name="connsiteY6" fmla="*/ 0 h 2429767"/>
              <a:gd name="connsiteX0" fmla="*/ 3050 w 1724475"/>
              <a:gd name="connsiteY0" fmla="*/ 0 h 2392231"/>
              <a:gd name="connsiteX1" fmla="*/ 0 w 1724475"/>
              <a:gd name="connsiteY1" fmla="*/ 1844975 h 2392231"/>
              <a:gd name="connsiteX2" fmla="*/ 1000394 w 1724475"/>
              <a:gd name="connsiteY2" fmla="*/ 2119751 h 2392231"/>
              <a:gd name="connsiteX3" fmla="*/ 965610 w 1724475"/>
              <a:gd name="connsiteY3" fmla="*/ 1673509 h 2392231"/>
              <a:gd name="connsiteX4" fmla="*/ 1674448 w 1724475"/>
              <a:gd name="connsiteY4" fmla="*/ 1866599 h 2392231"/>
              <a:gd name="connsiteX5" fmla="*/ 1507637 w 1724475"/>
              <a:gd name="connsiteY5" fmla="*/ 969151 h 2392231"/>
              <a:gd name="connsiteX6" fmla="*/ 3050 w 1724475"/>
              <a:gd name="connsiteY6" fmla="*/ 0 h 2392231"/>
              <a:gd name="connsiteX0" fmla="*/ 3050 w 1724475"/>
              <a:gd name="connsiteY0" fmla="*/ 0 h 2396645"/>
              <a:gd name="connsiteX1" fmla="*/ 0 w 1724475"/>
              <a:gd name="connsiteY1" fmla="*/ 1844975 h 2396645"/>
              <a:gd name="connsiteX2" fmla="*/ 1000394 w 1724475"/>
              <a:gd name="connsiteY2" fmla="*/ 2119751 h 2396645"/>
              <a:gd name="connsiteX3" fmla="*/ 965610 w 1724475"/>
              <a:gd name="connsiteY3" fmla="*/ 1673509 h 2396645"/>
              <a:gd name="connsiteX4" fmla="*/ 1674448 w 1724475"/>
              <a:gd name="connsiteY4" fmla="*/ 1866599 h 2396645"/>
              <a:gd name="connsiteX5" fmla="*/ 1507637 w 1724475"/>
              <a:gd name="connsiteY5" fmla="*/ 969151 h 2396645"/>
              <a:gd name="connsiteX6" fmla="*/ 3050 w 1724475"/>
              <a:gd name="connsiteY6" fmla="*/ 0 h 2396645"/>
              <a:gd name="connsiteX0" fmla="*/ 3050 w 1724475"/>
              <a:gd name="connsiteY0" fmla="*/ 0 h 2382183"/>
              <a:gd name="connsiteX1" fmla="*/ 0 w 1724475"/>
              <a:gd name="connsiteY1" fmla="*/ 1844975 h 2382183"/>
              <a:gd name="connsiteX2" fmla="*/ 1055294 w 1724475"/>
              <a:gd name="connsiteY2" fmla="*/ 2092302 h 2382183"/>
              <a:gd name="connsiteX3" fmla="*/ 965610 w 1724475"/>
              <a:gd name="connsiteY3" fmla="*/ 1673509 h 2382183"/>
              <a:gd name="connsiteX4" fmla="*/ 1674448 w 1724475"/>
              <a:gd name="connsiteY4" fmla="*/ 1866599 h 2382183"/>
              <a:gd name="connsiteX5" fmla="*/ 1507637 w 1724475"/>
              <a:gd name="connsiteY5" fmla="*/ 969151 h 2382183"/>
              <a:gd name="connsiteX6" fmla="*/ 3050 w 1724475"/>
              <a:gd name="connsiteY6" fmla="*/ 0 h 2382183"/>
              <a:gd name="connsiteX0" fmla="*/ 3050 w 1724475"/>
              <a:gd name="connsiteY0" fmla="*/ 0 h 2383191"/>
              <a:gd name="connsiteX1" fmla="*/ 0 w 1724475"/>
              <a:gd name="connsiteY1" fmla="*/ 1844975 h 2383191"/>
              <a:gd name="connsiteX2" fmla="*/ 1055294 w 1724475"/>
              <a:gd name="connsiteY2" fmla="*/ 2092302 h 2383191"/>
              <a:gd name="connsiteX3" fmla="*/ 965610 w 1724475"/>
              <a:gd name="connsiteY3" fmla="*/ 1673509 h 2383191"/>
              <a:gd name="connsiteX4" fmla="*/ 1674448 w 1724475"/>
              <a:gd name="connsiteY4" fmla="*/ 1866599 h 2383191"/>
              <a:gd name="connsiteX5" fmla="*/ 1507637 w 1724475"/>
              <a:gd name="connsiteY5" fmla="*/ 969151 h 2383191"/>
              <a:gd name="connsiteX6" fmla="*/ 3050 w 1724475"/>
              <a:gd name="connsiteY6" fmla="*/ 0 h 2383191"/>
              <a:gd name="connsiteX0" fmla="*/ 3050 w 1724475"/>
              <a:gd name="connsiteY0" fmla="*/ 0 h 2449477"/>
              <a:gd name="connsiteX1" fmla="*/ 0 w 1724475"/>
              <a:gd name="connsiteY1" fmla="*/ 1844975 h 2449477"/>
              <a:gd name="connsiteX2" fmla="*/ 1055294 w 1724475"/>
              <a:gd name="connsiteY2" fmla="*/ 2092302 h 2449477"/>
              <a:gd name="connsiteX3" fmla="*/ 965610 w 1724475"/>
              <a:gd name="connsiteY3" fmla="*/ 1673509 h 2449477"/>
              <a:gd name="connsiteX4" fmla="*/ 1674448 w 1724475"/>
              <a:gd name="connsiteY4" fmla="*/ 1866599 h 2449477"/>
              <a:gd name="connsiteX5" fmla="*/ 1507637 w 1724475"/>
              <a:gd name="connsiteY5" fmla="*/ 969151 h 2449477"/>
              <a:gd name="connsiteX6" fmla="*/ 3050 w 1724475"/>
              <a:gd name="connsiteY6" fmla="*/ 0 h 2449477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577"/>
              <a:gd name="connsiteY0" fmla="*/ 0 h 2265258"/>
              <a:gd name="connsiteX1" fmla="*/ 0 w 1715577"/>
              <a:gd name="connsiteY1" fmla="*/ 1844975 h 2265258"/>
              <a:gd name="connsiteX2" fmla="*/ 1055294 w 1715577"/>
              <a:gd name="connsiteY2" fmla="*/ 2092302 h 2265258"/>
              <a:gd name="connsiteX3" fmla="*/ 1086036 w 1715577"/>
              <a:gd name="connsiteY3" fmla="*/ 1877858 h 2265258"/>
              <a:gd name="connsiteX4" fmla="*/ 1674448 w 1715577"/>
              <a:gd name="connsiteY4" fmla="*/ 1866599 h 2265258"/>
              <a:gd name="connsiteX5" fmla="*/ 1507637 w 1715577"/>
              <a:gd name="connsiteY5" fmla="*/ 969151 h 2265258"/>
              <a:gd name="connsiteX6" fmla="*/ 3050 w 1715577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414647"/>
              <a:gd name="connsiteX1" fmla="*/ 0 w 1715693"/>
              <a:gd name="connsiteY1" fmla="*/ 1844975 h 2414647"/>
              <a:gd name="connsiteX2" fmla="*/ 1055294 w 1715693"/>
              <a:gd name="connsiteY2" fmla="*/ 2092302 h 2414647"/>
              <a:gd name="connsiteX3" fmla="*/ 1084462 w 1715693"/>
              <a:gd name="connsiteY3" fmla="*/ 1877858 h 2414647"/>
              <a:gd name="connsiteX4" fmla="*/ 1674448 w 1715693"/>
              <a:gd name="connsiteY4" fmla="*/ 1866599 h 2414647"/>
              <a:gd name="connsiteX5" fmla="*/ 1507637 w 1715693"/>
              <a:gd name="connsiteY5" fmla="*/ 969151 h 2414647"/>
              <a:gd name="connsiteX6" fmla="*/ 3050 w 1715693"/>
              <a:gd name="connsiteY6" fmla="*/ 0 h 2414647"/>
              <a:gd name="connsiteX0" fmla="*/ 3050 w 1715693"/>
              <a:gd name="connsiteY0" fmla="*/ 0 h 2409744"/>
              <a:gd name="connsiteX1" fmla="*/ 0 w 1715693"/>
              <a:gd name="connsiteY1" fmla="*/ 1844975 h 2409744"/>
              <a:gd name="connsiteX2" fmla="*/ 1055294 w 1715693"/>
              <a:gd name="connsiteY2" fmla="*/ 2092302 h 2409744"/>
              <a:gd name="connsiteX3" fmla="*/ 1084462 w 1715693"/>
              <a:gd name="connsiteY3" fmla="*/ 1877858 h 2409744"/>
              <a:gd name="connsiteX4" fmla="*/ 1674448 w 1715693"/>
              <a:gd name="connsiteY4" fmla="*/ 1866599 h 2409744"/>
              <a:gd name="connsiteX5" fmla="*/ 1507637 w 1715693"/>
              <a:gd name="connsiteY5" fmla="*/ 969151 h 2409744"/>
              <a:gd name="connsiteX6" fmla="*/ 3050 w 1715693"/>
              <a:gd name="connsiteY6" fmla="*/ 0 h 2409744"/>
              <a:gd name="connsiteX0" fmla="*/ 3050 w 1715693"/>
              <a:gd name="connsiteY0" fmla="*/ 0 h 2408102"/>
              <a:gd name="connsiteX1" fmla="*/ 0 w 1715693"/>
              <a:gd name="connsiteY1" fmla="*/ 1844975 h 2408102"/>
              <a:gd name="connsiteX2" fmla="*/ 1094944 w 1715693"/>
              <a:gd name="connsiteY2" fmla="*/ 2089252 h 2408102"/>
              <a:gd name="connsiteX3" fmla="*/ 1084462 w 1715693"/>
              <a:gd name="connsiteY3" fmla="*/ 1877858 h 2408102"/>
              <a:gd name="connsiteX4" fmla="*/ 1674448 w 1715693"/>
              <a:gd name="connsiteY4" fmla="*/ 1866599 h 2408102"/>
              <a:gd name="connsiteX5" fmla="*/ 1507637 w 1715693"/>
              <a:gd name="connsiteY5" fmla="*/ 969151 h 2408102"/>
              <a:gd name="connsiteX6" fmla="*/ 3050 w 1715693"/>
              <a:gd name="connsiteY6" fmla="*/ 0 h 2408102"/>
              <a:gd name="connsiteX0" fmla="*/ 3050 w 1715693"/>
              <a:gd name="connsiteY0" fmla="*/ 0 h 2399749"/>
              <a:gd name="connsiteX1" fmla="*/ 0 w 1715693"/>
              <a:gd name="connsiteY1" fmla="*/ 1844975 h 2399749"/>
              <a:gd name="connsiteX2" fmla="*/ 1094944 w 1715693"/>
              <a:gd name="connsiteY2" fmla="*/ 2089252 h 2399749"/>
              <a:gd name="connsiteX3" fmla="*/ 1084462 w 1715693"/>
              <a:gd name="connsiteY3" fmla="*/ 1877858 h 2399749"/>
              <a:gd name="connsiteX4" fmla="*/ 1674448 w 1715693"/>
              <a:gd name="connsiteY4" fmla="*/ 1866599 h 2399749"/>
              <a:gd name="connsiteX5" fmla="*/ 1507637 w 1715693"/>
              <a:gd name="connsiteY5" fmla="*/ 969151 h 2399749"/>
              <a:gd name="connsiteX6" fmla="*/ 3050 w 1715693"/>
              <a:gd name="connsiteY6" fmla="*/ 0 h 2399749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949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7969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9288"/>
              <a:gd name="connsiteX1" fmla="*/ 0 w 1715693"/>
              <a:gd name="connsiteY1" fmla="*/ 1844975 h 2409288"/>
              <a:gd name="connsiteX2" fmla="*/ 1082744 w 1715693"/>
              <a:gd name="connsiteY2" fmla="*/ 2089252 h 2409288"/>
              <a:gd name="connsiteX3" fmla="*/ 1084462 w 1715693"/>
              <a:gd name="connsiteY3" fmla="*/ 1877858 h 2409288"/>
              <a:gd name="connsiteX4" fmla="*/ 1674448 w 1715693"/>
              <a:gd name="connsiteY4" fmla="*/ 1866599 h 2409288"/>
              <a:gd name="connsiteX5" fmla="*/ 1507637 w 1715693"/>
              <a:gd name="connsiteY5" fmla="*/ 969151 h 2409288"/>
              <a:gd name="connsiteX6" fmla="*/ 3050 w 1715693"/>
              <a:gd name="connsiteY6" fmla="*/ 0 h 2409288"/>
              <a:gd name="connsiteX0" fmla="*/ 3050 w 1715693"/>
              <a:gd name="connsiteY0" fmla="*/ 0 h 2407105"/>
              <a:gd name="connsiteX1" fmla="*/ 0 w 1715693"/>
              <a:gd name="connsiteY1" fmla="*/ 1844975 h 2407105"/>
              <a:gd name="connsiteX2" fmla="*/ 1088844 w 1715693"/>
              <a:gd name="connsiteY2" fmla="*/ 2085186 h 2407105"/>
              <a:gd name="connsiteX3" fmla="*/ 1084462 w 1715693"/>
              <a:gd name="connsiteY3" fmla="*/ 1877858 h 2407105"/>
              <a:gd name="connsiteX4" fmla="*/ 1674448 w 1715693"/>
              <a:gd name="connsiteY4" fmla="*/ 1866599 h 2407105"/>
              <a:gd name="connsiteX5" fmla="*/ 1507637 w 1715693"/>
              <a:gd name="connsiteY5" fmla="*/ 969151 h 2407105"/>
              <a:gd name="connsiteX6" fmla="*/ 3050 w 1715693"/>
              <a:gd name="connsiteY6" fmla="*/ 0 h 240710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88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27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47"/>
              <a:gd name="connsiteX1" fmla="*/ 0 w 1715693"/>
              <a:gd name="connsiteY1" fmla="*/ 1844975 h 2408647"/>
              <a:gd name="connsiteX2" fmla="*/ 1084778 w 1715693"/>
              <a:gd name="connsiteY2" fmla="*/ 2087219 h 2408647"/>
              <a:gd name="connsiteX3" fmla="*/ 1084462 w 1715693"/>
              <a:gd name="connsiteY3" fmla="*/ 1877858 h 2408647"/>
              <a:gd name="connsiteX4" fmla="*/ 1674448 w 1715693"/>
              <a:gd name="connsiteY4" fmla="*/ 1866599 h 2408647"/>
              <a:gd name="connsiteX5" fmla="*/ 1507637 w 1715693"/>
              <a:gd name="connsiteY5" fmla="*/ 969151 h 2408647"/>
              <a:gd name="connsiteX6" fmla="*/ 3050 w 1715693"/>
              <a:gd name="connsiteY6" fmla="*/ 0 h 2408647"/>
              <a:gd name="connsiteX0" fmla="*/ 3050 w 1693843"/>
              <a:gd name="connsiteY0" fmla="*/ 0 h 2408647"/>
              <a:gd name="connsiteX1" fmla="*/ 0 w 1693843"/>
              <a:gd name="connsiteY1" fmla="*/ 1844975 h 2408647"/>
              <a:gd name="connsiteX2" fmla="*/ 1084778 w 1693843"/>
              <a:gd name="connsiteY2" fmla="*/ 2087219 h 2408647"/>
              <a:gd name="connsiteX3" fmla="*/ 1084462 w 1693843"/>
              <a:gd name="connsiteY3" fmla="*/ 1877858 h 2408647"/>
              <a:gd name="connsiteX4" fmla="*/ 1641915 w 1693843"/>
              <a:gd name="connsiteY4" fmla="*/ 1866599 h 2408647"/>
              <a:gd name="connsiteX5" fmla="*/ 1507637 w 1693843"/>
              <a:gd name="connsiteY5" fmla="*/ 969151 h 2408647"/>
              <a:gd name="connsiteX6" fmla="*/ 3050 w 1693843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583377"/>
              <a:gd name="connsiteY0" fmla="*/ 0 h 2408647"/>
              <a:gd name="connsiteX1" fmla="*/ 0 w 1583377"/>
              <a:gd name="connsiteY1" fmla="*/ 1844975 h 2408647"/>
              <a:gd name="connsiteX2" fmla="*/ 1084778 w 1583377"/>
              <a:gd name="connsiteY2" fmla="*/ 2087219 h 2408647"/>
              <a:gd name="connsiteX3" fmla="*/ 1084462 w 1583377"/>
              <a:gd name="connsiteY3" fmla="*/ 1877858 h 2408647"/>
              <a:gd name="connsiteX4" fmla="*/ 1294214 w 1583377"/>
              <a:gd name="connsiteY4" fmla="*/ 1874732 h 2408647"/>
              <a:gd name="connsiteX5" fmla="*/ 1507637 w 1583377"/>
              <a:gd name="connsiteY5" fmla="*/ 969151 h 2408647"/>
              <a:gd name="connsiteX6" fmla="*/ 3050 w 1583377"/>
              <a:gd name="connsiteY6" fmla="*/ 0 h 2408647"/>
              <a:gd name="connsiteX0" fmla="*/ 3050 w 1582057"/>
              <a:gd name="connsiteY0" fmla="*/ 0 h 2408647"/>
              <a:gd name="connsiteX1" fmla="*/ 0 w 1582057"/>
              <a:gd name="connsiteY1" fmla="*/ 1844975 h 2408647"/>
              <a:gd name="connsiteX2" fmla="*/ 1084778 w 1582057"/>
              <a:gd name="connsiteY2" fmla="*/ 2087219 h 2408647"/>
              <a:gd name="connsiteX3" fmla="*/ 1084462 w 1582057"/>
              <a:gd name="connsiteY3" fmla="*/ 1877858 h 2408647"/>
              <a:gd name="connsiteX4" fmla="*/ 1284047 w 1582057"/>
              <a:gd name="connsiteY4" fmla="*/ 1878799 h 2408647"/>
              <a:gd name="connsiteX5" fmla="*/ 1507637 w 1582057"/>
              <a:gd name="connsiteY5" fmla="*/ 969151 h 2408647"/>
              <a:gd name="connsiteX6" fmla="*/ 3050 w 1582057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3253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707"/>
              <a:gd name="connsiteX1" fmla="*/ 0 w 1582141"/>
              <a:gd name="connsiteY1" fmla="*/ 1844975 h 2408707"/>
              <a:gd name="connsiteX2" fmla="*/ 1083253 w 1582141"/>
              <a:gd name="connsiteY2" fmla="*/ 2087219 h 2408707"/>
              <a:gd name="connsiteX3" fmla="*/ 1084462 w 1582141"/>
              <a:gd name="connsiteY3" fmla="*/ 1877858 h 2408707"/>
              <a:gd name="connsiteX4" fmla="*/ 1284047 w 1582141"/>
              <a:gd name="connsiteY4" fmla="*/ 1878799 h 2408707"/>
              <a:gd name="connsiteX5" fmla="*/ 1507637 w 1582141"/>
              <a:gd name="connsiteY5" fmla="*/ 969151 h 2408707"/>
              <a:gd name="connsiteX6" fmla="*/ 3050 w 1582141"/>
              <a:gd name="connsiteY6" fmla="*/ 0 h 2408707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1991759"/>
              <a:gd name="connsiteX1" fmla="*/ 0 w 1582141"/>
              <a:gd name="connsiteY1" fmla="*/ 1844975 h 1991759"/>
              <a:gd name="connsiteX2" fmla="*/ 1084462 w 1582141"/>
              <a:gd name="connsiteY2" fmla="*/ 1877858 h 1991759"/>
              <a:gd name="connsiteX3" fmla="*/ 1284047 w 1582141"/>
              <a:gd name="connsiteY3" fmla="*/ 1878799 h 1991759"/>
              <a:gd name="connsiteX4" fmla="*/ 1507637 w 1582141"/>
              <a:gd name="connsiteY4" fmla="*/ 969151 h 1991759"/>
              <a:gd name="connsiteX5" fmla="*/ 3050 w 1582141"/>
              <a:gd name="connsiteY5" fmla="*/ 0 h 1991759"/>
              <a:gd name="connsiteX0" fmla="*/ 3050 w 1582141"/>
              <a:gd name="connsiteY0" fmla="*/ 0 h 2240600"/>
              <a:gd name="connsiteX1" fmla="*/ 0 w 1582141"/>
              <a:gd name="connsiteY1" fmla="*/ 1844975 h 2240600"/>
              <a:gd name="connsiteX2" fmla="*/ 1084462 w 1582141"/>
              <a:gd name="connsiteY2" fmla="*/ 1877858 h 2240600"/>
              <a:gd name="connsiteX3" fmla="*/ 1284047 w 1582141"/>
              <a:gd name="connsiteY3" fmla="*/ 1878799 h 2240600"/>
              <a:gd name="connsiteX4" fmla="*/ 1507637 w 1582141"/>
              <a:gd name="connsiteY4" fmla="*/ 969151 h 2240600"/>
              <a:gd name="connsiteX5" fmla="*/ 3050 w 1582141"/>
              <a:gd name="connsiteY5" fmla="*/ 0 h 2240600"/>
              <a:gd name="connsiteX0" fmla="*/ 3050 w 1582141"/>
              <a:gd name="connsiteY0" fmla="*/ 0 h 2423564"/>
              <a:gd name="connsiteX1" fmla="*/ 0 w 1582141"/>
              <a:gd name="connsiteY1" fmla="*/ 1844975 h 2423564"/>
              <a:gd name="connsiteX2" fmla="*/ 1084462 w 1582141"/>
              <a:gd name="connsiteY2" fmla="*/ 1877858 h 2423564"/>
              <a:gd name="connsiteX3" fmla="*/ 1284047 w 1582141"/>
              <a:gd name="connsiteY3" fmla="*/ 1878799 h 2423564"/>
              <a:gd name="connsiteX4" fmla="*/ 1507637 w 1582141"/>
              <a:gd name="connsiteY4" fmla="*/ 969151 h 2423564"/>
              <a:gd name="connsiteX5" fmla="*/ 3050 w 1582141"/>
              <a:gd name="connsiteY5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911943"/>
              <a:gd name="connsiteY0" fmla="*/ 0 h 2423564"/>
              <a:gd name="connsiteX1" fmla="*/ 0 w 1911943"/>
              <a:gd name="connsiteY1" fmla="*/ 1844975 h 2423564"/>
              <a:gd name="connsiteX2" fmla="*/ 1084462 w 1911943"/>
              <a:gd name="connsiteY2" fmla="*/ 1877858 h 2423564"/>
              <a:gd name="connsiteX3" fmla="*/ 1507637 w 1911943"/>
              <a:gd name="connsiteY3" fmla="*/ 969151 h 2423564"/>
              <a:gd name="connsiteX4" fmla="*/ 3050 w 1911943"/>
              <a:gd name="connsiteY4" fmla="*/ 0 h 2423564"/>
              <a:gd name="connsiteX0" fmla="*/ 3050 w 1893224"/>
              <a:gd name="connsiteY0" fmla="*/ 0 h 2423564"/>
              <a:gd name="connsiteX1" fmla="*/ 0 w 1893224"/>
              <a:gd name="connsiteY1" fmla="*/ 1844975 h 2423564"/>
              <a:gd name="connsiteX2" fmla="*/ 1084462 w 1893224"/>
              <a:gd name="connsiteY2" fmla="*/ 1877858 h 2423564"/>
              <a:gd name="connsiteX3" fmla="*/ 1507637 w 1893224"/>
              <a:gd name="connsiteY3" fmla="*/ 969151 h 2423564"/>
              <a:gd name="connsiteX4" fmla="*/ 3050 w 1893224"/>
              <a:gd name="connsiteY4" fmla="*/ 0 h 2423564"/>
              <a:gd name="connsiteX0" fmla="*/ 3050 w 1891589"/>
              <a:gd name="connsiteY0" fmla="*/ 0 h 2423564"/>
              <a:gd name="connsiteX1" fmla="*/ 0 w 1891589"/>
              <a:gd name="connsiteY1" fmla="*/ 1844975 h 2423564"/>
              <a:gd name="connsiteX2" fmla="*/ 1084462 w 1891589"/>
              <a:gd name="connsiteY2" fmla="*/ 1877858 h 2423564"/>
              <a:gd name="connsiteX3" fmla="*/ 1507637 w 1891589"/>
              <a:gd name="connsiteY3" fmla="*/ 969151 h 2423564"/>
              <a:gd name="connsiteX4" fmla="*/ 3050 w 189158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3056 w 1891595"/>
              <a:gd name="connsiteY0" fmla="*/ 0 h 2423564"/>
              <a:gd name="connsiteX1" fmla="*/ 6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359 w 1888898"/>
              <a:gd name="connsiteY0" fmla="*/ 0 h 2423564"/>
              <a:gd name="connsiteX1" fmla="*/ 1375 w 1888898"/>
              <a:gd name="connsiteY1" fmla="*/ 1844975 h 2423564"/>
              <a:gd name="connsiteX2" fmla="*/ 1081771 w 1888898"/>
              <a:gd name="connsiteY2" fmla="*/ 1877858 h 2423564"/>
              <a:gd name="connsiteX3" fmla="*/ 1504946 w 1888898"/>
              <a:gd name="connsiteY3" fmla="*/ 969151 h 2423564"/>
              <a:gd name="connsiteX4" fmla="*/ 359 w 1888898"/>
              <a:gd name="connsiteY4" fmla="*/ 0 h 2423564"/>
              <a:gd name="connsiteX0" fmla="*/ 3056 w 1891595"/>
              <a:gd name="connsiteY0" fmla="*/ 0 h 2423564"/>
              <a:gd name="connsiteX1" fmla="*/ 5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1076 w 1889615"/>
              <a:gd name="connsiteY0" fmla="*/ 0 h 2423564"/>
              <a:gd name="connsiteX1" fmla="*/ 58 w 1889615"/>
              <a:gd name="connsiteY1" fmla="*/ 1844975 h 2423564"/>
              <a:gd name="connsiteX2" fmla="*/ 1082488 w 1889615"/>
              <a:gd name="connsiteY2" fmla="*/ 1877858 h 2423564"/>
              <a:gd name="connsiteX3" fmla="*/ 1505663 w 1889615"/>
              <a:gd name="connsiteY3" fmla="*/ 969151 h 2423564"/>
              <a:gd name="connsiteX4" fmla="*/ 1076 w 1889615"/>
              <a:gd name="connsiteY4" fmla="*/ 0 h 2423564"/>
              <a:gd name="connsiteX0" fmla="*/ 1076 w 1786596"/>
              <a:gd name="connsiteY0" fmla="*/ 0 h 2423564"/>
              <a:gd name="connsiteX1" fmla="*/ 58 w 1786596"/>
              <a:gd name="connsiteY1" fmla="*/ 1844975 h 2423564"/>
              <a:gd name="connsiteX2" fmla="*/ 1082488 w 1786596"/>
              <a:gd name="connsiteY2" fmla="*/ 1877858 h 2423564"/>
              <a:gd name="connsiteX3" fmla="*/ 1505663 w 1786596"/>
              <a:gd name="connsiteY3" fmla="*/ 969151 h 2423564"/>
              <a:gd name="connsiteX4" fmla="*/ 1076 w 1786596"/>
              <a:gd name="connsiteY4" fmla="*/ 0 h 2423564"/>
              <a:gd name="connsiteX0" fmla="*/ 1076 w 1843528"/>
              <a:gd name="connsiteY0" fmla="*/ 0 h 2423564"/>
              <a:gd name="connsiteX1" fmla="*/ 58 w 1843528"/>
              <a:gd name="connsiteY1" fmla="*/ 1844975 h 2423564"/>
              <a:gd name="connsiteX2" fmla="*/ 1082488 w 1843528"/>
              <a:gd name="connsiteY2" fmla="*/ 1877858 h 2423564"/>
              <a:gd name="connsiteX3" fmla="*/ 1505663 w 1843528"/>
              <a:gd name="connsiteY3" fmla="*/ 969151 h 2423564"/>
              <a:gd name="connsiteX4" fmla="*/ 1076 w 1843528"/>
              <a:gd name="connsiteY4" fmla="*/ 0 h 2423564"/>
              <a:gd name="connsiteX0" fmla="*/ 1076 w 1855419"/>
              <a:gd name="connsiteY0" fmla="*/ 0 h 2423564"/>
              <a:gd name="connsiteX1" fmla="*/ 58 w 1855419"/>
              <a:gd name="connsiteY1" fmla="*/ 1844975 h 2423564"/>
              <a:gd name="connsiteX2" fmla="*/ 1082488 w 1855419"/>
              <a:gd name="connsiteY2" fmla="*/ 1877858 h 2423564"/>
              <a:gd name="connsiteX3" fmla="*/ 1521597 w 1855419"/>
              <a:gd name="connsiteY3" fmla="*/ 961184 h 2423564"/>
              <a:gd name="connsiteX4" fmla="*/ 1076 w 1855419"/>
              <a:gd name="connsiteY4" fmla="*/ 0 h 2423564"/>
              <a:gd name="connsiteX0" fmla="*/ 1076 w 1860637"/>
              <a:gd name="connsiteY0" fmla="*/ 0 h 2423564"/>
              <a:gd name="connsiteX1" fmla="*/ 58 w 1860637"/>
              <a:gd name="connsiteY1" fmla="*/ 1844975 h 2423564"/>
              <a:gd name="connsiteX2" fmla="*/ 1082488 w 1860637"/>
              <a:gd name="connsiteY2" fmla="*/ 1877858 h 2423564"/>
              <a:gd name="connsiteX3" fmla="*/ 1521597 w 1860637"/>
              <a:gd name="connsiteY3" fmla="*/ 961184 h 2423564"/>
              <a:gd name="connsiteX4" fmla="*/ 1076 w 1860637"/>
              <a:gd name="connsiteY4" fmla="*/ 0 h 2423564"/>
              <a:gd name="connsiteX0" fmla="*/ 1076 w 1858886"/>
              <a:gd name="connsiteY0" fmla="*/ 0 h 2423564"/>
              <a:gd name="connsiteX1" fmla="*/ 58 w 1858886"/>
              <a:gd name="connsiteY1" fmla="*/ 1844975 h 2423564"/>
              <a:gd name="connsiteX2" fmla="*/ 1082488 w 1858886"/>
              <a:gd name="connsiteY2" fmla="*/ 1877858 h 2423564"/>
              <a:gd name="connsiteX3" fmla="*/ 1521597 w 1858886"/>
              <a:gd name="connsiteY3" fmla="*/ 961184 h 2423564"/>
              <a:gd name="connsiteX4" fmla="*/ 1076 w 1858886"/>
              <a:gd name="connsiteY4" fmla="*/ 0 h 2423564"/>
              <a:gd name="connsiteX0" fmla="*/ 80757 w 1692438"/>
              <a:gd name="connsiteY0" fmla="*/ 0 h 2243973"/>
              <a:gd name="connsiteX1" fmla="*/ 79739 w 1692438"/>
              <a:gd name="connsiteY1" fmla="*/ 1844975 h 2243973"/>
              <a:gd name="connsiteX2" fmla="*/ 1157289 w 1692438"/>
              <a:gd name="connsiteY2" fmla="*/ 1882738 h 2243973"/>
              <a:gd name="connsiteX3" fmla="*/ 1601278 w 1692438"/>
              <a:gd name="connsiteY3" fmla="*/ 961184 h 2243973"/>
              <a:gd name="connsiteX4" fmla="*/ 80757 w 1692438"/>
              <a:gd name="connsiteY4" fmla="*/ 0 h 2243973"/>
              <a:gd name="connsiteX0" fmla="*/ 81118 w 1694359"/>
              <a:gd name="connsiteY0" fmla="*/ 0 h 2242285"/>
              <a:gd name="connsiteX1" fmla="*/ 80100 w 1694359"/>
              <a:gd name="connsiteY1" fmla="*/ 1844975 h 2242285"/>
              <a:gd name="connsiteX2" fmla="*/ 1162530 w 1694359"/>
              <a:gd name="connsiteY2" fmla="*/ 1880298 h 2242285"/>
              <a:gd name="connsiteX3" fmla="*/ 1601639 w 1694359"/>
              <a:gd name="connsiteY3" fmla="*/ 961184 h 2242285"/>
              <a:gd name="connsiteX4" fmla="*/ 81118 w 1694359"/>
              <a:gd name="connsiteY4" fmla="*/ 0 h 2242285"/>
              <a:gd name="connsiteX0" fmla="*/ 1019 w 1614260"/>
              <a:gd name="connsiteY0" fmla="*/ 0 h 2256613"/>
              <a:gd name="connsiteX1" fmla="*/ 1 w 1614260"/>
              <a:gd name="connsiteY1" fmla="*/ 1844975 h 2256613"/>
              <a:gd name="connsiteX2" fmla="*/ 1082431 w 1614260"/>
              <a:gd name="connsiteY2" fmla="*/ 1880298 h 2256613"/>
              <a:gd name="connsiteX3" fmla="*/ 1521540 w 1614260"/>
              <a:gd name="connsiteY3" fmla="*/ 961184 h 2256613"/>
              <a:gd name="connsiteX4" fmla="*/ 1019 w 1614260"/>
              <a:gd name="connsiteY4" fmla="*/ 0 h 2256613"/>
              <a:gd name="connsiteX0" fmla="*/ 1019 w 1669987"/>
              <a:gd name="connsiteY0" fmla="*/ 0 h 2256613"/>
              <a:gd name="connsiteX1" fmla="*/ 1 w 1669987"/>
              <a:gd name="connsiteY1" fmla="*/ 1844975 h 2256613"/>
              <a:gd name="connsiteX2" fmla="*/ 1082431 w 1669987"/>
              <a:gd name="connsiteY2" fmla="*/ 1880298 h 2256613"/>
              <a:gd name="connsiteX3" fmla="*/ 1521540 w 1669987"/>
              <a:gd name="connsiteY3" fmla="*/ 961184 h 2256613"/>
              <a:gd name="connsiteX4" fmla="*/ 1019 w 1669987"/>
              <a:gd name="connsiteY4" fmla="*/ 0 h 2256613"/>
              <a:gd name="connsiteX0" fmla="*/ 1019 w 1669987"/>
              <a:gd name="connsiteY0" fmla="*/ 0 h 2256612"/>
              <a:gd name="connsiteX1" fmla="*/ 1 w 1669987"/>
              <a:gd name="connsiteY1" fmla="*/ 1844975 h 2256612"/>
              <a:gd name="connsiteX2" fmla="*/ 1082431 w 1669987"/>
              <a:gd name="connsiteY2" fmla="*/ 1880298 h 2256612"/>
              <a:gd name="connsiteX3" fmla="*/ 1521540 w 1669987"/>
              <a:gd name="connsiteY3" fmla="*/ 961184 h 2256612"/>
              <a:gd name="connsiteX4" fmla="*/ 1019 w 1669987"/>
              <a:gd name="connsiteY4" fmla="*/ 0 h 2256612"/>
              <a:gd name="connsiteX0" fmla="*/ 1019 w 1669657"/>
              <a:gd name="connsiteY0" fmla="*/ 0 h 2256612"/>
              <a:gd name="connsiteX1" fmla="*/ 1 w 1669657"/>
              <a:gd name="connsiteY1" fmla="*/ 1844975 h 2256612"/>
              <a:gd name="connsiteX2" fmla="*/ 1082431 w 1669657"/>
              <a:gd name="connsiteY2" fmla="*/ 1880298 h 2256612"/>
              <a:gd name="connsiteX3" fmla="*/ 1521540 w 1669657"/>
              <a:gd name="connsiteY3" fmla="*/ 961184 h 2256612"/>
              <a:gd name="connsiteX4" fmla="*/ 1019 w 1669657"/>
              <a:gd name="connsiteY4" fmla="*/ 0 h 2256612"/>
              <a:gd name="connsiteX0" fmla="*/ 1019 w 1833386"/>
              <a:gd name="connsiteY0" fmla="*/ 0 h 2256612"/>
              <a:gd name="connsiteX1" fmla="*/ 1 w 1833386"/>
              <a:gd name="connsiteY1" fmla="*/ 1844975 h 2256612"/>
              <a:gd name="connsiteX2" fmla="*/ 1082431 w 1833386"/>
              <a:gd name="connsiteY2" fmla="*/ 1880298 h 2256612"/>
              <a:gd name="connsiteX3" fmla="*/ 1521540 w 1833386"/>
              <a:gd name="connsiteY3" fmla="*/ 961184 h 2256612"/>
              <a:gd name="connsiteX4" fmla="*/ 1019 w 1833386"/>
              <a:gd name="connsiteY4" fmla="*/ 0 h 2256612"/>
              <a:gd name="connsiteX0" fmla="*/ 1432 w 1833799"/>
              <a:gd name="connsiteY0" fmla="*/ 0 h 2399625"/>
              <a:gd name="connsiteX1" fmla="*/ 414 w 1833799"/>
              <a:gd name="connsiteY1" fmla="*/ 1844975 h 2399625"/>
              <a:gd name="connsiteX2" fmla="*/ 1082844 w 1833799"/>
              <a:gd name="connsiteY2" fmla="*/ 1880298 h 2399625"/>
              <a:gd name="connsiteX3" fmla="*/ 1521953 w 1833799"/>
              <a:gd name="connsiteY3" fmla="*/ 961184 h 2399625"/>
              <a:gd name="connsiteX4" fmla="*/ 1432 w 1833799"/>
              <a:gd name="connsiteY4" fmla="*/ 0 h 2399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3799" h="2399625">
                <a:moveTo>
                  <a:pt x="1432" y="0"/>
                </a:moveTo>
                <a:cubicBezTo>
                  <a:pt x="260" y="606520"/>
                  <a:pt x="-521" y="1138747"/>
                  <a:pt x="414" y="1844975"/>
                </a:cubicBezTo>
                <a:cubicBezTo>
                  <a:pt x="1439" y="2618848"/>
                  <a:pt x="1082336" y="2538036"/>
                  <a:pt x="1082844" y="1880298"/>
                </a:cubicBezTo>
                <a:cubicBezTo>
                  <a:pt x="1651589" y="2199844"/>
                  <a:pt x="2195317" y="1384749"/>
                  <a:pt x="1521953" y="961184"/>
                </a:cubicBezTo>
                <a:lnTo>
                  <a:pt x="1432" y="0"/>
                </a:lnTo>
                <a:close/>
              </a:path>
            </a:pathLst>
          </a:custGeom>
          <a:solidFill>
            <a:srgbClr val="408020"/>
          </a:solidFill>
          <a:ln w="190500" cap="rnd">
            <a:solidFill>
              <a:srgbClr val="40802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urve">
            <a:extLst>
              <a:ext uri="{FF2B5EF4-FFF2-40B4-BE49-F238E27FC236}">
                <a16:creationId xmlns:a16="http://schemas.microsoft.com/office/drawing/2014/main" id="{A7724143-5F2C-40DA-24FF-7B2927A78E66}"/>
              </a:ext>
            </a:extLst>
          </p:cNvPr>
          <p:cNvSpPr/>
          <p:nvPr/>
        </p:nvSpPr>
        <p:spPr>
          <a:xfrm>
            <a:off x="1729442" y="1889135"/>
            <a:ext cx="2472281" cy="3196812"/>
          </a:xfrm>
          <a:custGeom>
            <a:avLst/>
            <a:gdLst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6" fmla="*/ 646853 w 1566477"/>
              <a:gd name="connsiteY6" fmla="*/ 2695575 h 3481403"/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6" fmla="*/ 561128 w 1566477"/>
              <a:gd name="connsiteY6" fmla="*/ 2543175 h 3481403"/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0" fmla="*/ 56849 w 1552735"/>
              <a:gd name="connsiteY0" fmla="*/ 206022 h 3687425"/>
              <a:gd name="connsiteX1" fmla="*/ 47324 w 1552735"/>
              <a:gd name="connsiteY1" fmla="*/ 206022 h 3687425"/>
              <a:gd name="connsiteX2" fmla="*/ 61611 w 1552735"/>
              <a:gd name="connsiteY2" fmla="*/ 2987322 h 3687425"/>
              <a:gd name="connsiteX3" fmla="*/ 828374 w 1552735"/>
              <a:gd name="connsiteY3" fmla="*/ 3687410 h 3687425"/>
              <a:gd name="connsiteX4" fmla="*/ 1552274 w 1552735"/>
              <a:gd name="connsiteY4" fmla="*/ 2977797 h 3687425"/>
              <a:gd name="connsiteX5" fmla="*/ 933149 w 1552735"/>
              <a:gd name="connsiteY5" fmla="*/ 2353910 h 3687425"/>
              <a:gd name="connsiteX6" fmla="*/ 633111 w 1552735"/>
              <a:gd name="connsiteY6" fmla="*/ 2901597 h 3687425"/>
              <a:gd name="connsiteX0" fmla="*/ 31033 w 1526919"/>
              <a:gd name="connsiteY0" fmla="*/ 0 h 3481396"/>
              <a:gd name="connsiteX1" fmla="*/ 116758 w 1526919"/>
              <a:gd name="connsiteY1" fmla="*/ 657225 h 3481396"/>
              <a:gd name="connsiteX2" fmla="*/ 35795 w 1526919"/>
              <a:gd name="connsiteY2" fmla="*/ 2781300 h 3481396"/>
              <a:gd name="connsiteX3" fmla="*/ 802558 w 1526919"/>
              <a:gd name="connsiteY3" fmla="*/ 3481388 h 3481396"/>
              <a:gd name="connsiteX4" fmla="*/ 1526458 w 1526919"/>
              <a:gd name="connsiteY4" fmla="*/ 2771775 h 3481396"/>
              <a:gd name="connsiteX5" fmla="*/ 907333 w 1526919"/>
              <a:gd name="connsiteY5" fmla="*/ 2147888 h 3481396"/>
              <a:gd name="connsiteX6" fmla="*/ 607295 w 1526919"/>
              <a:gd name="connsiteY6" fmla="*/ 2695575 h 3481396"/>
              <a:gd name="connsiteX0" fmla="*/ 1593133 w 1593133"/>
              <a:gd name="connsiteY0" fmla="*/ 420768 h 2978239"/>
              <a:gd name="connsiteX1" fmla="*/ 116758 w 1593133"/>
              <a:gd name="connsiteY1" fmla="*/ 154068 h 2978239"/>
              <a:gd name="connsiteX2" fmla="*/ 35795 w 1593133"/>
              <a:gd name="connsiteY2" fmla="*/ 2278143 h 2978239"/>
              <a:gd name="connsiteX3" fmla="*/ 802558 w 1593133"/>
              <a:gd name="connsiteY3" fmla="*/ 2978231 h 2978239"/>
              <a:gd name="connsiteX4" fmla="*/ 1526458 w 1593133"/>
              <a:gd name="connsiteY4" fmla="*/ 2268618 h 2978239"/>
              <a:gd name="connsiteX5" fmla="*/ 907333 w 1593133"/>
              <a:gd name="connsiteY5" fmla="*/ 1644731 h 2978239"/>
              <a:gd name="connsiteX6" fmla="*/ 607295 w 1593133"/>
              <a:gd name="connsiteY6" fmla="*/ 2192418 h 2978239"/>
              <a:gd name="connsiteX0" fmla="*/ 1617228 w 1617228"/>
              <a:gd name="connsiteY0" fmla="*/ 1000724 h 3558201"/>
              <a:gd name="connsiteX1" fmla="*/ 50366 w 1617228"/>
              <a:gd name="connsiteY1" fmla="*/ 95849 h 3558201"/>
              <a:gd name="connsiteX2" fmla="*/ 59890 w 1617228"/>
              <a:gd name="connsiteY2" fmla="*/ 2858099 h 3558201"/>
              <a:gd name="connsiteX3" fmla="*/ 826653 w 1617228"/>
              <a:gd name="connsiteY3" fmla="*/ 3558187 h 3558201"/>
              <a:gd name="connsiteX4" fmla="*/ 1550553 w 1617228"/>
              <a:gd name="connsiteY4" fmla="*/ 2848574 h 3558201"/>
              <a:gd name="connsiteX5" fmla="*/ 931428 w 1617228"/>
              <a:gd name="connsiteY5" fmla="*/ 2224687 h 3558201"/>
              <a:gd name="connsiteX6" fmla="*/ 631390 w 1617228"/>
              <a:gd name="connsiteY6" fmla="*/ 2772374 h 3558201"/>
              <a:gd name="connsiteX0" fmla="*/ 2407803 w 2407803"/>
              <a:gd name="connsiteY0" fmla="*/ 1547944 h 3533921"/>
              <a:gd name="connsiteX1" fmla="*/ 50366 w 2407803"/>
              <a:gd name="connsiteY1" fmla="*/ 71569 h 3533921"/>
              <a:gd name="connsiteX2" fmla="*/ 59890 w 2407803"/>
              <a:gd name="connsiteY2" fmla="*/ 2833819 h 3533921"/>
              <a:gd name="connsiteX3" fmla="*/ 826653 w 2407803"/>
              <a:gd name="connsiteY3" fmla="*/ 3533907 h 3533921"/>
              <a:gd name="connsiteX4" fmla="*/ 1550553 w 2407803"/>
              <a:gd name="connsiteY4" fmla="*/ 2824294 h 3533921"/>
              <a:gd name="connsiteX5" fmla="*/ 931428 w 2407803"/>
              <a:gd name="connsiteY5" fmla="*/ 2200407 h 3533921"/>
              <a:gd name="connsiteX6" fmla="*/ 631390 w 2407803"/>
              <a:gd name="connsiteY6" fmla="*/ 2748094 h 3533921"/>
              <a:gd name="connsiteX0" fmla="*/ 2548502 w 2603873"/>
              <a:gd name="connsiteY0" fmla="*/ 1504615 h 3490592"/>
              <a:gd name="connsiteX1" fmla="*/ 2381814 w 2603873"/>
              <a:gd name="connsiteY1" fmla="*/ 1366503 h 3490592"/>
              <a:gd name="connsiteX2" fmla="*/ 191065 w 2603873"/>
              <a:gd name="connsiteY2" fmla="*/ 28240 h 3490592"/>
              <a:gd name="connsiteX3" fmla="*/ 200589 w 2603873"/>
              <a:gd name="connsiteY3" fmla="*/ 2790490 h 3490592"/>
              <a:gd name="connsiteX4" fmla="*/ 967352 w 2603873"/>
              <a:gd name="connsiteY4" fmla="*/ 3490578 h 3490592"/>
              <a:gd name="connsiteX5" fmla="*/ 1691252 w 2603873"/>
              <a:gd name="connsiteY5" fmla="*/ 2780965 h 3490592"/>
              <a:gd name="connsiteX6" fmla="*/ 1072127 w 2603873"/>
              <a:gd name="connsiteY6" fmla="*/ 2157078 h 3490592"/>
              <a:gd name="connsiteX7" fmla="*/ 772089 w 2603873"/>
              <a:gd name="connsiteY7" fmla="*/ 2704765 h 3490592"/>
              <a:gd name="connsiteX0" fmla="*/ 2791389 w 2791389"/>
              <a:gd name="connsiteY0" fmla="*/ 2461877 h 3490592"/>
              <a:gd name="connsiteX1" fmla="*/ 2381814 w 2791389"/>
              <a:gd name="connsiteY1" fmla="*/ 1366503 h 3490592"/>
              <a:gd name="connsiteX2" fmla="*/ 191065 w 2791389"/>
              <a:gd name="connsiteY2" fmla="*/ 28240 h 3490592"/>
              <a:gd name="connsiteX3" fmla="*/ 200589 w 2791389"/>
              <a:gd name="connsiteY3" fmla="*/ 2790490 h 3490592"/>
              <a:gd name="connsiteX4" fmla="*/ 967352 w 2791389"/>
              <a:gd name="connsiteY4" fmla="*/ 3490578 h 3490592"/>
              <a:gd name="connsiteX5" fmla="*/ 1691252 w 2791389"/>
              <a:gd name="connsiteY5" fmla="*/ 2780965 h 3490592"/>
              <a:gd name="connsiteX6" fmla="*/ 1072127 w 2791389"/>
              <a:gd name="connsiteY6" fmla="*/ 2157078 h 3490592"/>
              <a:gd name="connsiteX7" fmla="*/ 772089 w 2791389"/>
              <a:gd name="connsiteY7" fmla="*/ 2704765 h 3490592"/>
              <a:gd name="connsiteX0" fmla="*/ 2791389 w 2806038"/>
              <a:gd name="connsiteY0" fmla="*/ 2459577 h 3488292"/>
              <a:gd name="connsiteX1" fmla="*/ 2543739 w 2806038"/>
              <a:gd name="connsiteY1" fmla="*/ 1497553 h 3488292"/>
              <a:gd name="connsiteX2" fmla="*/ 191065 w 2806038"/>
              <a:gd name="connsiteY2" fmla="*/ 25940 h 3488292"/>
              <a:gd name="connsiteX3" fmla="*/ 200589 w 2806038"/>
              <a:gd name="connsiteY3" fmla="*/ 2788190 h 3488292"/>
              <a:gd name="connsiteX4" fmla="*/ 967352 w 2806038"/>
              <a:gd name="connsiteY4" fmla="*/ 3488278 h 3488292"/>
              <a:gd name="connsiteX5" fmla="*/ 1691252 w 2806038"/>
              <a:gd name="connsiteY5" fmla="*/ 2778665 h 3488292"/>
              <a:gd name="connsiteX6" fmla="*/ 1072127 w 2806038"/>
              <a:gd name="connsiteY6" fmla="*/ 2154778 h 3488292"/>
              <a:gd name="connsiteX7" fmla="*/ 772089 w 2806038"/>
              <a:gd name="connsiteY7" fmla="*/ 2702465 h 3488292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1072127 w 2806038"/>
              <a:gd name="connsiteY6" fmla="*/ 2154778 h 3490688"/>
              <a:gd name="connsiteX7" fmla="*/ 772089 w 2806038"/>
              <a:gd name="connsiteY7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818452 w 2833101"/>
              <a:gd name="connsiteY0" fmla="*/ 2459577 h 2953391"/>
              <a:gd name="connsiteX1" fmla="*/ 2570802 w 2833101"/>
              <a:gd name="connsiteY1" fmla="*/ 1497553 h 2953391"/>
              <a:gd name="connsiteX2" fmla="*/ 218128 w 2833101"/>
              <a:gd name="connsiteY2" fmla="*/ 25940 h 2953391"/>
              <a:gd name="connsiteX3" fmla="*/ 227652 w 2833101"/>
              <a:gd name="connsiteY3" fmla="*/ 2788190 h 2953391"/>
              <a:gd name="connsiteX4" fmla="*/ 1537340 w 2833101"/>
              <a:gd name="connsiteY4" fmla="*/ 2645315 h 2953391"/>
              <a:gd name="connsiteX5" fmla="*/ 799152 w 2833101"/>
              <a:gd name="connsiteY5" fmla="*/ 2702465 h 2953391"/>
              <a:gd name="connsiteX0" fmla="*/ 2818452 w 2833101"/>
              <a:gd name="connsiteY0" fmla="*/ 2459577 h 2967517"/>
              <a:gd name="connsiteX1" fmla="*/ 2570802 w 2833101"/>
              <a:gd name="connsiteY1" fmla="*/ 1497553 h 2967517"/>
              <a:gd name="connsiteX2" fmla="*/ 218128 w 2833101"/>
              <a:gd name="connsiteY2" fmla="*/ 25940 h 2967517"/>
              <a:gd name="connsiteX3" fmla="*/ 227652 w 2833101"/>
              <a:gd name="connsiteY3" fmla="*/ 2788190 h 2967517"/>
              <a:gd name="connsiteX4" fmla="*/ 1537340 w 2833101"/>
              <a:gd name="connsiteY4" fmla="*/ 2645315 h 2967517"/>
              <a:gd name="connsiteX5" fmla="*/ 799152 w 2833101"/>
              <a:gd name="connsiteY5" fmla="*/ 2702465 h 2967517"/>
              <a:gd name="connsiteX0" fmla="*/ 2818452 w 2833101"/>
              <a:gd name="connsiteY0" fmla="*/ 2459577 h 3253873"/>
              <a:gd name="connsiteX1" fmla="*/ 2570802 w 2833101"/>
              <a:gd name="connsiteY1" fmla="*/ 1497553 h 3253873"/>
              <a:gd name="connsiteX2" fmla="*/ 218128 w 2833101"/>
              <a:gd name="connsiteY2" fmla="*/ 25940 h 3253873"/>
              <a:gd name="connsiteX3" fmla="*/ 227652 w 2833101"/>
              <a:gd name="connsiteY3" fmla="*/ 2788190 h 3253873"/>
              <a:gd name="connsiteX4" fmla="*/ 1537340 w 2833101"/>
              <a:gd name="connsiteY4" fmla="*/ 2645315 h 3253873"/>
              <a:gd name="connsiteX5" fmla="*/ 799152 w 2833101"/>
              <a:gd name="connsiteY5" fmla="*/ 2702465 h 3253873"/>
              <a:gd name="connsiteX0" fmla="*/ 2818452 w 2833101"/>
              <a:gd name="connsiteY0" fmla="*/ 2459577 h 3253873"/>
              <a:gd name="connsiteX1" fmla="*/ 2570802 w 2833101"/>
              <a:gd name="connsiteY1" fmla="*/ 1497553 h 3253873"/>
              <a:gd name="connsiteX2" fmla="*/ 218128 w 2833101"/>
              <a:gd name="connsiteY2" fmla="*/ 25940 h 3253873"/>
              <a:gd name="connsiteX3" fmla="*/ 227652 w 2833101"/>
              <a:gd name="connsiteY3" fmla="*/ 2788190 h 3253873"/>
              <a:gd name="connsiteX4" fmla="*/ 1537340 w 2833101"/>
              <a:gd name="connsiteY4" fmla="*/ 2645315 h 3253873"/>
              <a:gd name="connsiteX5" fmla="*/ 799152 w 2833101"/>
              <a:gd name="connsiteY5" fmla="*/ 2702465 h 3253873"/>
              <a:gd name="connsiteX0" fmla="*/ 2761697 w 2776346"/>
              <a:gd name="connsiteY0" fmla="*/ 2459577 h 3356665"/>
              <a:gd name="connsiteX1" fmla="*/ 2514047 w 2776346"/>
              <a:gd name="connsiteY1" fmla="*/ 1497553 h 3356665"/>
              <a:gd name="connsiteX2" fmla="*/ 161373 w 2776346"/>
              <a:gd name="connsiteY2" fmla="*/ 25940 h 3356665"/>
              <a:gd name="connsiteX3" fmla="*/ 170897 w 2776346"/>
              <a:gd name="connsiteY3" fmla="*/ 2788190 h 3356665"/>
              <a:gd name="connsiteX4" fmla="*/ 1480585 w 2776346"/>
              <a:gd name="connsiteY4" fmla="*/ 2645315 h 3356665"/>
              <a:gd name="connsiteX5" fmla="*/ 742397 w 2776346"/>
              <a:gd name="connsiteY5" fmla="*/ 2702465 h 3356665"/>
              <a:gd name="connsiteX0" fmla="*/ 2761697 w 2776346"/>
              <a:gd name="connsiteY0" fmla="*/ 2459577 h 3356665"/>
              <a:gd name="connsiteX1" fmla="*/ 2514047 w 2776346"/>
              <a:gd name="connsiteY1" fmla="*/ 1497553 h 3356665"/>
              <a:gd name="connsiteX2" fmla="*/ 161373 w 2776346"/>
              <a:gd name="connsiteY2" fmla="*/ 25940 h 3356665"/>
              <a:gd name="connsiteX3" fmla="*/ 170897 w 2776346"/>
              <a:gd name="connsiteY3" fmla="*/ 2788190 h 3356665"/>
              <a:gd name="connsiteX4" fmla="*/ 1480585 w 2776346"/>
              <a:gd name="connsiteY4" fmla="*/ 2645315 h 3356665"/>
              <a:gd name="connsiteX5" fmla="*/ 742397 w 2776346"/>
              <a:gd name="connsiteY5" fmla="*/ 2702465 h 3356665"/>
              <a:gd name="connsiteX0" fmla="*/ 2611430 w 2626079"/>
              <a:gd name="connsiteY0" fmla="*/ 2459577 h 3356665"/>
              <a:gd name="connsiteX1" fmla="*/ 2363780 w 2626079"/>
              <a:gd name="connsiteY1" fmla="*/ 1497553 h 3356665"/>
              <a:gd name="connsiteX2" fmla="*/ 11106 w 2626079"/>
              <a:gd name="connsiteY2" fmla="*/ 25940 h 3356665"/>
              <a:gd name="connsiteX3" fmla="*/ 20630 w 2626079"/>
              <a:gd name="connsiteY3" fmla="*/ 2788190 h 3356665"/>
              <a:gd name="connsiteX4" fmla="*/ 1330318 w 2626079"/>
              <a:gd name="connsiteY4" fmla="*/ 2645315 h 3356665"/>
              <a:gd name="connsiteX5" fmla="*/ 592130 w 2626079"/>
              <a:gd name="connsiteY5" fmla="*/ 2702465 h 3356665"/>
              <a:gd name="connsiteX0" fmla="*/ 2611430 w 2626079"/>
              <a:gd name="connsiteY0" fmla="*/ 2433637 h 3330725"/>
              <a:gd name="connsiteX1" fmla="*/ 2363780 w 2626079"/>
              <a:gd name="connsiteY1" fmla="*/ 1471613 h 3330725"/>
              <a:gd name="connsiteX2" fmla="*/ 11106 w 2626079"/>
              <a:gd name="connsiteY2" fmla="*/ 0 h 3330725"/>
              <a:gd name="connsiteX3" fmla="*/ 20630 w 2626079"/>
              <a:gd name="connsiteY3" fmla="*/ 2762250 h 3330725"/>
              <a:gd name="connsiteX4" fmla="*/ 1330318 w 2626079"/>
              <a:gd name="connsiteY4" fmla="*/ 2619375 h 3330725"/>
              <a:gd name="connsiteX5" fmla="*/ 592130 w 2626079"/>
              <a:gd name="connsiteY5" fmla="*/ 2676525 h 3330725"/>
              <a:gd name="connsiteX0" fmla="*/ 2611430 w 2626079"/>
              <a:gd name="connsiteY0" fmla="*/ 2433637 h 3330725"/>
              <a:gd name="connsiteX1" fmla="*/ 2363780 w 2626079"/>
              <a:gd name="connsiteY1" fmla="*/ 1471613 h 3330725"/>
              <a:gd name="connsiteX2" fmla="*/ 11106 w 2626079"/>
              <a:gd name="connsiteY2" fmla="*/ 0 h 3330725"/>
              <a:gd name="connsiteX3" fmla="*/ 20630 w 2626079"/>
              <a:gd name="connsiteY3" fmla="*/ 2762250 h 3330725"/>
              <a:gd name="connsiteX4" fmla="*/ 1330318 w 2626079"/>
              <a:gd name="connsiteY4" fmla="*/ 2619375 h 3330725"/>
              <a:gd name="connsiteX5" fmla="*/ 592130 w 2626079"/>
              <a:gd name="connsiteY5" fmla="*/ 2676525 h 3330725"/>
              <a:gd name="connsiteX0" fmla="*/ 2611430 w 2739423"/>
              <a:gd name="connsiteY0" fmla="*/ 2433637 h 3330725"/>
              <a:gd name="connsiteX1" fmla="*/ 2363780 w 2739423"/>
              <a:gd name="connsiteY1" fmla="*/ 1471613 h 3330725"/>
              <a:gd name="connsiteX2" fmla="*/ 11106 w 2739423"/>
              <a:gd name="connsiteY2" fmla="*/ 0 h 3330725"/>
              <a:gd name="connsiteX3" fmla="*/ 20630 w 2739423"/>
              <a:gd name="connsiteY3" fmla="*/ 2762250 h 3330725"/>
              <a:gd name="connsiteX4" fmla="*/ 1330318 w 2739423"/>
              <a:gd name="connsiteY4" fmla="*/ 2619375 h 3330725"/>
              <a:gd name="connsiteX5" fmla="*/ 592130 w 2739423"/>
              <a:gd name="connsiteY5" fmla="*/ 2676525 h 3330725"/>
              <a:gd name="connsiteX0" fmla="*/ 1720843 w 2416899"/>
              <a:gd name="connsiteY0" fmla="*/ 2462212 h 3330725"/>
              <a:gd name="connsiteX1" fmla="*/ 2363780 w 2416899"/>
              <a:gd name="connsiteY1" fmla="*/ 1471613 h 3330725"/>
              <a:gd name="connsiteX2" fmla="*/ 11106 w 2416899"/>
              <a:gd name="connsiteY2" fmla="*/ 0 h 3330725"/>
              <a:gd name="connsiteX3" fmla="*/ 20630 w 2416899"/>
              <a:gd name="connsiteY3" fmla="*/ 2762250 h 3330725"/>
              <a:gd name="connsiteX4" fmla="*/ 1330318 w 2416899"/>
              <a:gd name="connsiteY4" fmla="*/ 2619375 h 3330725"/>
              <a:gd name="connsiteX5" fmla="*/ 592130 w 2416899"/>
              <a:gd name="connsiteY5" fmla="*/ 2676525 h 3330725"/>
              <a:gd name="connsiteX0" fmla="*/ 1720843 w 2450337"/>
              <a:gd name="connsiteY0" fmla="*/ 2462212 h 3330725"/>
              <a:gd name="connsiteX1" fmla="*/ 1920867 w 2450337"/>
              <a:gd name="connsiteY1" fmla="*/ 2309813 h 3330725"/>
              <a:gd name="connsiteX2" fmla="*/ 2363780 w 2450337"/>
              <a:gd name="connsiteY2" fmla="*/ 1471613 h 3330725"/>
              <a:gd name="connsiteX3" fmla="*/ 11106 w 2450337"/>
              <a:gd name="connsiteY3" fmla="*/ 0 h 3330725"/>
              <a:gd name="connsiteX4" fmla="*/ 20630 w 2450337"/>
              <a:gd name="connsiteY4" fmla="*/ 2762250 h 3330725"/>
              <a:gd name="connsiteX5" fmla="*/ 1330318 w 2450337"/>
              <a:gd name="connsiteY5" fmla="*/ 2619375 h 3330725"/>
              <a:gd name="connsiteX6" fmla="*/ 592130 w 2450337"/>
              <a:gd name="connsiteY6" fmla="*/ 2676525 h 3330725"/>
              <a:gd name="connsiteX0" fmla="*/ 2201855 w 2450337"/>
              <a:gd name="connsiteY0" fmla="*/ 1947862 h 3330725"/>
              <a:gd name="connsiteX1" fmla="*/ 1920867 w 2450337"/>
              <a:gd name="connsiteY1" fmla="*/ 2309813 h 3330725"/>
              <a:gd name="connsiteX2" fmla="*/ 2363780 w 2450337"/>
              <a:gd name="connsiteY2" fmla="*/ 1471613 h 3330725"/>
              <a:gd name="connsiteX3" fmla="*/ 11106 w 2450337"/>
              <a:gd name="connsiteY3" fmla="*/ 0 h 3330725"/>
              <a:gd name="connsiteX4" fmla="*/ 20630 w 2450337"/>
              <a:gd name="connsiteY4" fmla="*/ 2762250 h 3330725"/>
              <a:gd name="connsiteX5" fmla="*/ 1330318 w 2450337"/>
              <a:gd name="connsiteY5" fmla="*/ 2619375 h 3330725"/>
              <a:gd name="connsiteX6" fmla="*/ 592130 w 2450337"/>
              <a:gd name="connsiteY6" fmla="*/ 2676525 h 3330725"/>
              <a:gd name="connsiteX0" fmla="*/ 2201855 w 2420945"/>
              <a:gd name="connsiteY0" fmla="*/ 1947862 h 3330725"/>
              <a:gd name="connsiteX1" fmla="*/ 1697030 w 2420945"/>
              <a:gd name="connsiteY1" fmla="*/ 2419350 h 3330725"/>
              <a:gd name="connsiteX2" fmla="*/ 2363780 w 2420945"/>
              <a:gd name="connsiteY2" fmla="*/ 1471613 h 3330725"/>
              <a:gd name="connsiteX3" fmla="*/ 11106 w 2420945"/>
              <a:gd name="connsiteY3" fmla="*/ 0 h 3330725"/>
              <a:gd name="connsiteX4" fmla="*/ 20630 w 2420945"/>
              <a:gd name="connsiteY4" fmla="*/ 2762250 h 3330725"/>
              <a:gd name="connsiteX5" fmla="*/ 1330318 w 2420945"/>
              <a:gd name="connsiteY5" fmla="*/ 2619375 h 3330725"/>
              <a:gd name="connsiteX6" fmla="*/ 592130 w 2420945"/>
              <a:gd name="connsiteY6" fmla="*/ 2676525 h 3330725"/>
              <a:gd name="connsiteX0" fmla="*/ 2201855 w 2420945"/>
              <a:gd name="connsiteY0" fmla="*/ 1947862 h 3330725"/>
              <a:gd name="connsiteX1" fmla="*/ 1697030 w 2420945"/>
              <a:gd name="connsiteY1" fmla="*/ 2419350 h 3330725"/>
              <a:gd name="connsiteX2" fmla="*/ 2363780 w 2420945"/>
              <a:gd name="connsiteY2" fmla="*/ 1471613 h 3330725"/>
              <a:gd name="connsiteX3" fmla="*/ 11106 w 2420945"/>
              <a:gd name="connsiteY3" fmla="*/ 0 h 3330725"/>
              <a:gd name="connsiteX4" fmla="*/ 20630 w 2420945"/>
              <a:gd name="connsiteY4" fmla="*/ 2762250 h 3330725"/>
              <a:gd name="connsiteX5" fmla="*/ 1330318 w 2420945"/>
              <a:gd name="connsiteY5" fmla="*/ 2619375 h 3330725"/>
              <a:gd name="connsiteX6" fmla="*/ 592130 w 2420945"/>
              <a:gd name="connsiteY6" fmla="*/ 2676525 h 3330725"/>
              <a:gd name="connsiteX0" fmla="*/ 2201855 w 2420842"/>
              <a:gd name="connsiteY0" fmla="*/ 1947862 h 3330725"/>
              <a:gd name="connsiteX1" fmla="*/ 1697030 w 2420842"/>
              <a:gd name="connsiteY1" fmla="*/ 2419350 h 3330725"/>
              <a:gd name="connsiteX2" fmla="*/ 2363780 w 2420842"/>
              <a:gd name="connsiteY2" fmla="*/ 1471613 h 3330725"/>
              <a:gd name="connsiteX3" fmla="*/ 11106 w 2420842"/>
              <a:gd name="connsiteY3" fmla="*/ 0 h 3330725"/>
              <a:gd name="connsiteX4" fmla="*/ 20630 w 2420842"/>
              <a:gd name="connsiteY4" fmla="*/ 2762250 h 3330725"/>
              <a:gd name="connsiteX5" fmla="*/ 1330318 w 2420842"/>
              <a:gd name="connsiteY5" fmla="*/ 2619375 h 3330725"/>
              <a:gd name="connsiteX6" fmla="*/ 592130 w 2420842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21624"/>
              <a:gd name="connsiteY0" fmla="*/ 1947862 h 3330725"/>
              <a:gd name="connsiteX1" fmla="*/ 1697030 w 2421624"/>
              <a:gd name="connsiteY1" fmla="*/ 2419350 h 3330725"/>
              <a:gd name="connsiteX2" fmla="*/ 2368542 w 2421624"/>
              <a:gd name="connsiteY2" fmla="*/ 1543051 h 3330725"/>
              <a:gd name="connsiteX3" fmla="*/ 11106 w 2421624"/>
              <a:gd name="connsiteY3" fmla="*/ 0 h 3330725"/>
              <a:gd name="connsiteX4" fmla="*/ 20630 w 2421624"/>
              <a:gd name="connsiteY4" fmla="*/ 2762250 h 3330725"/>
              <a:gd name="connsiteX5" fmla="*/ 1330318 w 2421624"/>
              <a:gd name="connsiteY5" fmla="*/ 2619375 h 3330725"/>
              <a:gd name="connsiteX6" fmla="*/ 592130 w 2421624"/>
              <a:gd name="connsiteY6" fmla="*/ 2676525 h 3330725"/>
              <a:gd name="connsiteX0" fmla="*/ 2201855 w 2528343"/>
              <a:gd name="connsiteY0" fmla="*/ 1947862 h 3330725"/>
              <a:gd name="connsiteX1" fmla="*/ 1697030 w 2528343"/>
              <a:gd name="connsiteY1" fmla="*/ 2419350 h 3330725"/>
              <a:gd name="connsiteX2" fmla="*/ 2368542 w 2528343"/>
              <a:gd name="connsiteY2" fmla="*/ 1543051 h 3330725"/>
              <a:gd name="connsiteX3" fmla="*/ 11106 w 2528343"/>
              <a:gd name="connsiteY3" fmla="*/ 0 h 3330725"/>
              <a:gd name="connsiteX4" fmla="*/ 20630 w 2528343"/>
              <a:gd name="connsiteY4" fmla="*/ 2762250 h 3330725"/>
              <a:gd name="connsiteX5" fmla="*/ 1330318 w 2528343"/>
              <a:gd name="connsiteY5" fmla="*/ 2619375 h 3330725"/>
              <a:gd name="connsiteX6" fmla="*/ 592130 w 2528343"/>
              <a:gd name="connsiteY6" fmla="*/ 2676525 h 3330725"/>
              <a:gd name="connsiteX0" fmla="*/ 2201855 w 2528343"/>
              <a:gd name="connsiteY0" fmla="*/ 1947862 h 3330725"/>
              <a:gd name="connsiteX1" fmla="*/ 1697030 w 2528343"/>
              <a:gd name="connsiteY1" fmla="*/ 2419350 h 3330725"/>
              <a:gd name="connsiteX2" fmla="*/ 2368542 w 2528343"/>
              <a:gd name="connsiteY2" fmla="*/ 1543051 h 3330725"/>
              <a:gd name="connsiteX3" fmla="*/ 11106 w 2528343"/>
              <a:gd name="connsiteY3" fmla="*/ 0 h 3330725"/>
              <a:gd name="connsiteX4" fmla="*/ 20630 w 2528343"/>
              <a:gd name="connsiteY4" fmla="*/ 2762250 h 3330725"/>
              <a:gd name="connsiteX5" fmla="*/ 1330318 w 2528343"/>
              <a:gd name="connsiteY5" fmla="*/ 2619375 h 3330725"/>
              <a:gd name="connsiteX6" fmla="*/ 592130 w 2528343"/>
              <a:gd name="connsiteY6" fmla="*/ 2676525 h 3330725"/>
              <a:gd name="connsiteX0" fmla="*/ 2201855 w 2529128"/>
              <a:gd name="connsiteY0" fmla="*/ 1947862 h 3330725"/>
              <a:gd name="connsiteX1" fmla="*/ 1697030 w 2529128"/>
              <a:gd name="connsiteY1" fmla="*/ 2419350 h 3330725"/>
              <a:gd name="connsiteX2" fmla="*/ 2368542 w 2529128"/>
              <a:gd name="connsiteY2" fmla="*/ 1543051 h 3330725"/>
              <a:gd name="connsiteX3" fmla="*/ 11106 w 2529128"/>
              <a:gd name="connsiteY3" fmla="*/ 0 h 3330725"/>
              <a:gd name="connsiteX4" fmla="*/ 20630 w 2529128"/>
              <a:gd name="connsiteY4" fmla="*/ 2762250 h 3330725"/>
              <a:gd name="connsiteX5" fmla="*/ 1330318 w 2529128"/>
              <a:gd name="connsiteY5" fmla="*/ 2619375 h 3330725"/>
              <a:gd name="connsiteX6" fmla="*/ 592130 w 2529128"/>
              <a:gd name="connsiteY6" fmla="*/ 2676525 h 3330725"/>
              <a:gd name="connsiteX0" fmla="*/ 2201855 w 2562232"/>
              <a:gd name="connsiteY0" fmla="*/ 1947862 h 3330725"/>
              <a:gd name="connsiteX1" fmla="*/ 1697030 w 2562232"/>
              <a:gd name="connsiteY1" fmla="*/ 2419350 h 3330725"/>
              <a:gd name="connsiteX2" fmla="*/ 2368542 w 2562232"/>
              <a:gd name="connsiteY2" fmla="*/ 1543051 h 3330725"/>
              <a:gd name="connsiteX3" fmla="*/ 11106 w 2562232"/>
              <a:gd name="connsiteY3" fmla="*/ 0 h 3330725"/>
              <a:gd name="connsiteX4" fmla="*/ 20630 w 2562232"/>
              <a:gd name="connsiteY4" fmla="*/ 2762250 h 3330725"/>
              <a:gd name="connsiteX5" fmla="*/ 1330318 w 2562232"/>
              <a:gd name="connsiteY5" fmla="*/ 2619375 h 3330725"/>
              <a:gd name="connsiteX6" fmla="*/ 592130 w 2562232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7162 w 2557539"/>
              <a:gd name="connsiteY0" fmla="*/ 1947862 h 2917632"/>
              <a:gd name="connsiteX1" fmla="*/ 1692337 w 2557539"/>
              <a:gd name="connsiteY1" fmla="*/ 2419350 h 2917632"/>
              <a:gd name="connsiteX2" fmla="*/ 2363849 w 2557539"/>
              <a:gd name="connsiteY2" fmla="*/ 1543051 h 2917632"/>
              <a:gd name="connsiteX3" fmla="*/ 6413 w 2557539"/>
              <a:gd name="connsiteY3" fmla="*/ 0 h 2917632"/>
              <a:gd name="connsiteX4" fmla="*/ 2555 w 2557539"/>
              <a:gd name="connsiteY4" fmla="*/ 2592751 h 2917632"/>
              <a:gd name="connsiteX5" fmla="*/ 1325625 w 2557539"/>
              <a:gd name="connsiteY5" fmla="*/ 2619375 h 2917632"/>
              <a:gd name="connsiteX6" fmla="*/ 587437 w 2557539"/>
              <a:gd name="connsiteY6" fmla="*/ 2676525 h 2917632"/>
              <a:gd name="connsiteX0" fmla="*/ 2194683 w 2555060"/>
              <a:gd name="connsiteY0" fmla="*/ 1947862 h 2917664"/>
              <a:gd name="connsiteX1" fmla="*/ 1689858 w 2555060"/>
              <a:gd name="connsiteY1" fmla="*/ 2419350 h 2917664"/>
              <a:gd name="connsiteX2" fmla="*/ 2361370 w 2555060"/>
              <a:gd name="connsiteY2" fmla="*/ 1543051 h 2917664"/>
              <a:gd name="connsiteX3" fmla="*/ 3934 w 2555060"/>
              <a:gd name="connsiteY3" fmla="*/ 0 h 2917664"/>
              <a:gd name="connsiteX4" fmla="*/ 76 w 2555060"/>
              <a:gd name="connsiteY4" fmla="*/ 2592751 h 2917664"/>
              <a:gd name="connsiteX5" fmla="*/ 1323146 w 2555060"/>
              <a:gd name="connsiteY5" fmla="*/ 2619375 h 2917664"/>
              <a:gd name="connsiteX6" fmla="*/ 584958 w 2555060"/>
              <a:gd name="connsiteY6" fmla="*/ 2676525 h 2917664"/>
              <a:gd name="connsiteX0" fmla="*/ 2194683 w 2555060"/>
              <a:gd name="connsiteY0" fmla="*/ 1947862 h 2917701"/>
              <a:gd name="connsiteX1" fmla="*/ 1689858 w 2555060"/>
              <a:gd name="connsiteY1" fmla="*/ 2419350 h 2917701"/>
              <a:gd name="connsiteX2" fmla="*/ 2361370 w 2555060"/>
              <a:gd name="connsiteY2" fmla="*/ 1543051 h 2917701"/>
              <a:gd name="connsiteX3" fmla="*/ 3934 w 2555060"/>
              <a:gd name="connsiteY3" fmla="*/ 0 h 2917701"/>
              <a:gd name="connsiteX4" fmla="*/ 76 w 2555060"/>
              <a:gd name="connsiteY4" fmla="*/ 2592751 h 2917701"/>
              <a:gd name="connsiteX5" fmla="*/ 1323146 w 2555060"/>
              <a:gd name="connsiteY5" fmla="*/ 2619375 h 2917701"/>
              <a:gd name="connsiteX6" fmla="*/ 584958 w 2555060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278766"/>
              <a:gd name="connsiteY0" fmla="*/ 1947862 h 2917701"/>
              <a:gd name="connsiteX1" fmla="*/ 1685924 w 2278766"/>
              <a:gd name="connsiteY1" fmla="*/ 2419350 h 2917701"/>
              <a:gd name="connsiteX2" fmla="*/ 2093911 w 2278766"/>
              <a:gd name="connsiteY2" fmla="*/ 1358901 h 2917701"/>
              <a:gd name="connsiteX3" fmla="*/ 0 w 2278766"/>
              <a:gd name="connsiteY3" fmla="*/ 0 h 2917701"/>
              <a:gd name="connsiteX4" fmla="*/ 603 w 2278766"/>
              <a:gd name="connsiteY4" fmla="*/ 2592751 h 2917701"/>
              <a:gd name="connsiteX5" fmla="*/ 1319212 w 2278766"/>
              <a:gd name="connsiteY5" fmla="*/ 2619375 h 2917701"/>
              <a:gd name="connsiteX6" fmla="*/ 581024 w 2278766"/>
              <a:gd name="connsiteY6" fmla="*/ 2676525 h 2917701"/>
              <a:gd name="connsiteX0" fmla="*/ 2190749 w 2303219"/>
              <a:gd name="connsiteY0" fmla="*/ 1947862 h 2917701"/>
              <a:gd name="connsiteX1" fmla="*/ 1685924 w 2303219"/>
              <a:gd name="connsiteY1" fmla="*/ 2419350 h 2917701"/>
              <a:gd name="connsiteX2" fmla="*/ 2093911 w 2303219"/>
              <a:gd name="connsiteY2" fmla="*/ 1358901 h 2917701"/>
              <a:gd name="connsiteX3" fmla="*/ 0 w 2303219"/>
              <a:gd name="connsiteY3" fmla="*/ 0 h 2917701"/>
              <a:gd name="connsiteX4" fmla="*/ 603 w 2303219"/>
              <a:gd name="connsiteY4" fmla="*/ 2592751 h 2917701"/>
              <a:gd name="connsiteX5" fmla="*/ 1319212 w 2303219"/>
              <a:gd name="connsiteY5" fmla="*/ 2619375 h 2917701"/>
              <a:gd name="connsiteX6" fmla="*/ 581024 w 2303219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49376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3501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4450"/>
              <a:gd name="connsiteY0" fmla="*/ 1947862 h 2917701"/>
              <a:gd name="connsiteX1" fmla="*/ 1685924 w 2314450"/>
              <a:gd name="connsiteY1" fmla="*/ 2419350 h 2917701"/>
              <a:gd name="connsiteX2" fmla="*/ 2106611 w 2314450"/>
              <a:gd name="connsiteY2" fmla="*/ 1330326 h 2917701"/>
              <a:gd name="connsiteX3" fmla="*/ 0 w 2314450"/>
              <a:gd name="connsiteY3" fmla="*/ 0 h 2917701"/>
              <a:gd name="connsiteX4" fmla="*/ 603 w 2314450"/>
              <a:gd name="connsiteY4" fmla="*/ 2592751 h 2917701"/>
              <a:gd name="connsiteX5" fmla="*/ 1319212 w 2314450"/>
              <a:gd name="connsiteY5" fmla="*/ 2619375 h 2917701"/>
              <a:gd name="connsiteX6" fmla="*/ 581024 w 231445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0326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3501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4780"/>
              <a:gd name="connsiteY0" fmla="*/ 1947862 h 2917701"/>
              <a:gd name="connsiteX1" fmla="*/ 1685924 w 2314780"/>
              <a:gd name="connsiteY1" fmla="*/ 2419350 h 2917701"/>
              <a:gd name="connsiteX2" fmla="*/ 2103436 w 2314780"/>
              <a:gd name="connsiteY2" fmla="*/ 1333501 h 2917701"/>
              <a:gd name="connsiteX3" fmla="*/ 0 w 2314780"/>
              <a:gd name="connsiteY3" fmla="*/ 0 h 2917701"/>
              <a:gd name="connsiteX4" fmla="*/ 603 w 2314780"/>
              <a:gd name="connsiteY4" fmla="*/ 2592751 h 2917701"/>
              <a:gd name="connsiteX5" fmla="*/ 1319212 w 2314780"/>
              <a:gd name="connsiteY5" fmla="*/ 2619375 h 2917701"/>
              <a:gd name="connsiteX6" fmla="*/ 581024 w 2314780"/>
              <a:gd name="connsiteY6" fmla="*/ 2676525 h 2917701"/>
              <a:gd name="connsiteX0" fmla="*/ 2190749 w 2314780"/>
              <a:gd name="connsiteY0" fmla="*/ 1947862 h 2898204"/>
              <a:gd name="connsiteX1" fmla="*/ 1685924 w 2314780"/>
              <a:gd name="connsiteY1" fmla="*/ 2419350 h 2898204"/>
              <a:gd name="connsiteX2" fmla="*/ 2103436 w 2314780"/>
              <a:gd name="connsiteY2" fmla="*/ 1333501 h 2898204"/>
              <a:gd name="connsiteX3" fmla="*/ 0 w 2314780"/>
              <a:gd name="connsiteY3" fmla="*/ 0 h 2898204"/>
              <a:gd name="connsiteX4" fmla="*/ 3778 w 2314780"/>
              <a:gd name="connsiteY4" fmla="*/ 2567351 h 2898204"/>
              <a:gd name="connsiteX5" fmla="*/ 1319212 w 2314780"/>
              <a:gd name="connsiteY5" fmla="*/ 2619375 h 2898204"/>
              <a:gd name="connsiteX6" fmla="*/ 581024 w 2314780"/>
              <a:gd name="connsiteY6" fmla="*/ 2676525 h 2898204"/>
              <a:gd name="connsiteX0" fmla="*/ 2190749 w 2314780"/>
              <a:gd name="connsiteY0" fmla="*/ 1947862 h 2890950"/>
              <a:gd name="connsiteX1" fmla="*/ 1685924 w 2314780"/>
              <a:gd name="connsiteY1" fmla="*/ 2419350 h 2890950"/>
              <a:gd name="connsiteX2" fmla="*/ 2103436 w 2314780"/>
              <a:gd name="connsiteY2" fmla="*/ 1333501 h 2890950"/>
              <a:gd name="connsiteX3" fmla="*/ 0 w 2314780"/>
              <a:gd name="connsiteY3" fmla="*/ 0 h 2890950"/>
              <a:gd name="connsiteX4" fmla="*/ 3778 w 2314780"/>
              <a:gd name="connsiteY4" fmla="*/ 2557826 h 2890950"/>
              <a:gd name="connsiteX5" fmla="*/ 1319212 w 2314780"/>
              <a:gd name="connsiteY5" fmla="*/ 2619375 h 2890950"/>
              <a:gd name="connsiteX6" fmla="*/ 581024 w 2314780"/>
              <a:gd name="connsiteY6" fmla="*/ 2676525 h 2890950"/>
              <a:gd name="connsiteX0" fmla="*/ 2190749 w 2314780"/>
              <a:gd name="connsiteY0" fmla="*/ 1947862 h 2874151"/>
              <a:gd name="connsiteX1" fmla="*/ 1685924 w 2314780"/>
              <a:gd name="connsiteY1" fmla="*/ 2419350 h 2874151"/>
              <a:gd name="connsiteX2" fmla="*/ 2103436 w 2314780"/>
              <a:gd name="connsiteY2" fmla="*/ 1333501 h 2874151"/>
              <a:gd name="connsiteX3" fmla="*/ 0 w 2314780"/>
              <a:gd name="connsiteY3" fmla="*/ 0 h 2874151"/>
              <a:gd name="connsiteX4" fmla="*/ 603 w 2314780"/>
              <a:gd name="connsiteY4" fmla="*/ 2535601 h 2874151"/>
              <a:gd name="connsiteX5" fmla="*/ 1319212 w 2314780"/>
              <a:gd name="connsiteY5" fmla="*/ 2619375 h 2874151"/>
              <a:gd name="connsiteX6" fmla="*/ 581024 w 2314780"/>
              <a:gd name="connsiteY6" fmla="*/ 2676525 h 2874151"/>
              <a:gd name="connsiteX0" fmla="*/ 2196613 w 2320644"/>
              <a:gd name="connsiteY0" fmla="*/ 1947862 h 2881329"/>
              <a:gd name="connsiteX1" fmla="*/ 1691788 w 2320644"/>
              <a:gd name="connsiteY1" fmla="*/ 2419350 h 2881329"/>
              <a:gd name="connsiteX2" fmla="*/ 2109300 w 2320644"/>
              <a:gd name="connsiteY2" fmla="*/ 1333501 h 2881329"/>
              <a:gd name="connsiteX3" fmla="*/ 5864 w 2320644"/>
              <a:gd name="connsiteY3" fmla="*/ 0 h 2881329"/>
              <a:gd name="connsiteX4" fmla="*/ 117 w 2320644"/>
              <a:gd name="connsiteY4" fmla="*/ 2545126 h 2881329"/>
              <a:gd name="connsiteX5" fmla="*/ 1325076 w 2320644"/>
              <a:gd name="connsiteY5" fmla="*/ 2619375 h 2881329"/>
              <a:gd name="connsiteX6" fmla="*/ 586888 w 2320644"/>
              <a:gd name="connsiteY6" fmla="*/ 2676525 h 2881329"/>
              <a:gd name="connsiteX0" fmla="*/ 2190749 w 2314780"/>
              <a:gd name="connsiteY0" fmla="*/ 1947862 h 2883728"/>
              <a:gd name="connsiteX1" fmla="*/ 1685924 w 2314780"/>
              <a:gd name="connsiteY1" fmla="*/ 2419350 h 2883728"/>
              <a:gd name="connsiteX2" fmla="*/ 2103436 w 2314780"/>
              <a:gd name="connsiteY2" fmla="*/ 1333501 h 2883728"/>
              <a:gd name="connsiteX3" fmla="*/ 0 w 2314780"/>
              <a:gd name="connsiteY3" fmla="*/ 0 h 2883728"/>
              <a:gd name="connsiteX4" fmla="*/ 603 w 2314780"/>
              <a:gd name="connsiteY4" fmla="*/ 2548301 h 2883728"/>
              <a:gd name="connsiteX5" fmla="*/ 1319212 w 2314780"/>
              <a:gd name="connsiteY5" fmla="*/ 2619375 h 2883728"/>
              <a:gd name="connsiteX6" fmla="*/ 581024 w 2314780"/>
              <a:gd name="connsiteY6" fmla="*/ 2676525 h 2883728"/>
              <a:gd name="connsiteX0" fmla="*/ 2191130 w 2315161"/>
              <a:gd name="connsiteY0" fmla="*/ 1947862 h 2883728"/>
              <a:gd name="connsiteX1" fmla="*/ 1686305 w 2315161"/>
              <a:gd name="connsiteY1" fmla="*/ 2419350 h 2883728"/>
              <a:gd name="connsiteX2" fmla="*/ 2103817 w 2315161"/>
              <a:gd name="connsiteY2" fmla="*/ 1333501 h 2883728"/>
              <a:gd name="connsiteX3" fmla="*/ 381 w 2315161"/>
              <a:gd name="connsiteY3" fmla="*/ 0 h 2883728"/>
              <a:gd name="connsiteX4" fmla="*/ 984 w 2315161"/>
              <a:gd name="connsiteY4" fmla="*/ 2548301 h 2883728"/>
              <a:gd name="connsiteX5" fmla="*/ 1319593 w 2315161"/>
              <a:gd name="connsiteY5" fmla="*/ 2619375 h 2883728"/>
              <a:gd name="connsiteX6" fmla="*/ 581405 w 2315161"/>
              <a:gd name="connsiteY6" fmla="*/ 2676525 h 2883728"/>
              <a:gd name="connsiteX0" fmla="*/ 2286489 w 2410520"/>
              <a:gd name="connsiteY0" fmla="*/ 1947862 h 2753591"/>
              <a:gd name="connsiteX1" fmla="*/ 1781664 w 2410520"/>
              <a:gd name="connsiteY1" fmla="*/ 2419350 h 2753591"/>
              <a:gd name="connsiteX2" fmla="*/ 2199176 w 2410520"/>
              <a:gd name="connsiteY2" fmla="*/ 1333501 h 2753591"/>
              <a:gd name="connsiteX3" fmla="*/ 95740 w 2410520"/>
              <a:gd name="connsiteY3" fmla="*/ 0 h 2753591"/>
              <a:gd name="connsiteX4" fmla="*/ 96343 w 2410520"/>
              <a:gd name="connsiteY4" fmla="*/ 2548301 h 2753591"/>
              <a:gd name="connsiteX5" fmla="*/ 1392727 w 2410520"/>
              <a:gd name="connsiteY5" fmla="*/ 2609850 h 2753591"/>
              <a:gd name="connsiteX6" fmla="*/ 676764 w 2410520"/>
              <a:gd name="connsiteY6" fmla="*/ 2676525 h 2753591"/>
              <a:gd name="connsiteX0" fmla="*/ 2285550 w 2409581"/>
              <a:gd name="connsiteY0" fmla="*/ 1947862 h 2751273"/>
              <a:gd name="connsiteX1" fmla="*/ 1780725 w 2409581"/>
              <a:gd name="connsiteY1" fmla="*/ 2419350 h 2751273"/>
              <a:gd name="connsiteX2" fmla="*/ 2198237 w 2409581"/>
              <a:gd name="connsiteY2" fmla="*/ 1333501 h 2751273"/>
              <a:gd name="connsiteX3" fmla="*/ 94801 w 2409581"/>
              <a:gd name="connsiteY3" fmla="*/ 0 h 2751273"/>
              <a:gd name="connsiteX4" fmla="*/ 95404 w 2409581"/>
              <a:gd name="connsiteY4" fmla="*/ 2548301 h 2751273"/>
              <a:gd name="connsiteX5" fmla="*/ 1379088 w 2409581"/>
              <a:gd name="connsiteY5" fmla="*/ 2603500 h 2751273"/>
              <a:gd name="connsiteX6" fmla="*/ 675825 w 2409581"/>
              <a:gd name="connsiteY6" fmla="*/ 2676525 h 2751273"/>
              <a:gd name="connsiteX0" fmla="*/ 2285784 w 2409815"/>
              <a:gd name="connsiteY0" fmla="*/ 1947862 h 2748987"/>
              <a:gd name="connsiteX1" fmla="*/ 1780959 w 2409815"/>
              <a:gd name="connsiteY1" fmla="*/ 2419350 h 2748987"/>
              <a:gd name="connsiteX2" fmla="*/ 2198471 w 2409815"/>
              <a:gd name="connsiteY2" fmla="*/ 1333501 h 2748987"/>
              <a:gd name="connsiteX3" fmla="*/ 95035 w 2409815"/>
              <a:gd name="connsiteY3" fmla="*/ 0 h 2748987"/>
              <a:gd name="connsiteX4" fmla="*/ 95638 w 2409815"/>
              <a:gd name="connsiteY4" fmla="*/ 2548301 h 2748987"/>
              <a:gd name="connsiteX5" fmla="*/ 1382497 w 2409815"/>
              <a:gd name="connsiteY5" fmla="*/ 2597150 h 2748987"/>
              <a:gd name="connsiteX6" fmla="*/ 676059 w 2409815"/>
              <a:gd name="connsiteY6" fmla="*/ 2676525 h 2748987"/>
              <a:gd name="connsiteX0" fmla="*/ 2286254 w 2410285"/>
              <a:gd name="connsiteY0" fmla="*/ 1947862 h 2748987"/>
              <a:gd name="connsiteX1" fmla="*/ 1781429 w 2410285"/>
              <a:gd name="connsiteY1" fmla="*/ 2419350 h 2748987"/>
              <a:gd name="connsiteX2" fmla="*/ 2198941 w 2410285"/>
              <a:gd name="connsiteY2" fmla="*/ 1333501 h 2748987"/>
              <a:gd name="connsiteX3" fmla="*/ 95505 w 2410285"/>
              <a:gd name="connsiteY3" fmla="*/ 0 h 2748987"/>
              <a:gd name="connsiteX4" fmla="*/ 96108 w 2410285"/>
              <a:gd name="connsiteY4" fmla="*/ 2548301 h 2748987"/>
              <a:gd name="connsiteX5" fmla="*/ 1389317 w 2410285"/>
              <a:gd name="connsiteY5" fmla="*/ 2597150 h 2748987"/>
              <a:gd name="connsiteX6" fmla="*/ 676529 w 2410285"/>
              <a:gd name="connsiteY6" fmla="*/ 2676525 h 2748987"/>
              <a:gd name="connsiteX0" fmla="*/ 2286254 w 2286254"/>
              <a:gd name="connsiteY0" fmla="*/ 1947862 h 2748987"/>
              <a:gd name="connsiteX1" fmla="*/ 1765554 w 2286254"/>
              <a:gd name="connsiteY1" fmla="*/ 2419350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56029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30629 w 2286254"/>
              <a:gd name="connsiteY1" fmla="*/ 242887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887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0840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0840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328941"/>
              <a:gd name="connsiteY0" fmla="*/ 1947862 h 2748987"/>
              <a:gd name="connsiteX1" fmla="*/ 1708404 w 2328941"/>
              <a:gd name="connsiteY1" fmla="*/ 2422525 h 2748987"/>
              <a:gd name="connsiteX2" fmla="*/ 2198941 w 2328941"/>
              <a:gd name="connsiteY2" fmla="*/ 1333501 h 2748987"/>
              <a:gd name="connsiteX3" fmla="*/ 95505 w 2328941"/>
              <a:gd name="connsiteY3" fmla="*/ 0 h 2748987"/>
              <a:gd name="connsiteX4" fmla="*/ 96108 w 2328941"/>
              <a:gd name="connsiteY4" fmla="*/ 2548301 h 2748987"/>
              <a:gd name="connsiteX5" fmla="*/ 1389317 w 2328941"/>
              <a:gd name="connsiteY5" fmla="*/ 2597150 h 2748987"/>
              <a:gd name="connsiteX6" fmla="*/ 676529 w 2328941"/>
              <a:gd name="connsiteY6" fmla="*/ 2676525 h 2748987"/>
              <a:gd name="connsiteX0" fmla="*/ 2286254 w 2310634"/>
              <a:gd name="connsiteY0" fmla="*/ 1947862 h 2748987"/>
              <a:gd name="connsiteX1" fmla="*/ 1708404 w 2310634"/>
              <a:gd name="connsiteY1" fmla="*/ 2422525 h 2748987"/>
              <a:gd name="connsiteX2" fmla="*/ 2205291 w 2310634"/>
              <a:gd name="connsiteY2" fmla="*/ 1327151 h 2748987"/>
              <a:gd name="connsiteX3" fmla="*/ 95505 w 2310634"/>
              <a:gd name="connsiteY3" fmla="*/ 0 h 2748987"/>
              <a:gd name="connsiteX4" fmla="*/ 96108 w 2310634"/>
              <a:gd name="connsiteY4" fmla="*/ 2548301 h 2748987"/>
              <a:gd name="connsiteX5" fmla="*/ 1389317 w 2310634"/>
              <a:gd name="connsiteY5" fmla="*/ 2597150 h 2748987"/>
              <a:gd name="connsiteX6" fmla="*/ 676529 w 2310634"/>
              <a:gd name="connsiteY6" fmla="*/ 2676525 h 2748987"/>
              <a:gd name="connsiteX0" fmla="*/ 2286254 w 2310634"/>
              <a:gd name="connsiteY0" fmla="*/ 1947862 h 2748987"/>
              <a:gd name="connsiteX1" fmla="*/ 1708404 w 2310634"/>
              <a:gd name="connsiteY1" fmla="*/ 2422525 h 2748987"/>
              <a:gd name="connsiteX2" fmla="*/ 2205291 w 2310634"/>
              <a:gd name="connsiteY2" fmla="*/ 1330326 h 2748987"/>
              <a:gd name="connsiteX3" fmla="*/ 95505 w 2310634"/>
              <a:gd name="connsiteY3" fmla="*/ 0 h 2748987"/>
              <a:gd name="connsiteX4" fmla="*/ 96108 w 2310634"/>
              <a:gd name="connsiteY4" fmla="*/ 2548301 h 2748987"/>
              <a:gd name="connsiteX5" fmla="*/ 1389317 w 2310634"/>
              <a:gd name="connsiteY5" fmla="*/ 2597150 h 2748987"/>
              <a:gd name="connsiteX6" fmla="*/ 676529 w 2310634"/>
              <a:gd name="connsiteY6" fmla="*/ 2676525 h 2748987"/>
              <a:gd name="connsiteX0" fmla="*/ 2190864 w 2215244"/>
              <a:gd name="connsiteY0" fmla="*/ 1947862 h 2771494"/>
              <a:gd name="connsiteX1" fmla="*/ 1613014 w 2215244"/>
              <a:gd name="connsiteY1" fmla="*/ 2422525 h 2771494"/>
              <a:gd name="connsiteX2" fmla="*/ 2109901 w 2215244"/>
              <a:gd name="connsiteY2" fmla="*/ 1330326 h 2771494"/>
              <a:gd name="connsiteX3" fmla="*/ 115 w 2215244"/>
              <a:gd name="connsiteY3" fmla="*/ 0 h 2771494"/>
              <a:gd name="connsiteX4" fmla="*/ 718 w 2215244"/>
              <a:gd name="connsiteY4" fmla="*/ 2548301 h 2771494"/>
              <a:gd name="connsiteX5" fmla="*/ 1293927 w 2215244"/>
              <a:gd name="connsiteY5" fmla="*/ 2597150 h 2771494"/>
              <a:gd name="connsiteX6" fmla="*/ 581139 w 2215244"/>
              <a:gd name="connsiteY6" fmla="*/ 2676525 h 2771494"/>
              <a:gd name="connsiteX0" fmla="*/ 2191657 w 2216037"/>
              <a:gd name="connsiteY0" fmla="*/ 1947862 h 3022481"/>
              <a:gd name="connsiteX1" fmla="*/ 1613807 w 2216037"/>
              <a:gd name="connsiteY1" fmla="*/ 2422525 h 3022481"/>
              <a:gd name="connsiteX2" fmla="*/ 2110694 w 2216037"/>
              <a:gd name="connsiteY2" fmla="*/ 1330326 h 3022481"/>
              <a:gd name="connsiteX3" fmla="*/ 908 w 2216037"/>
              <a:gd name="connsiteY3" fmla="*/ 0 h 3022481"/>
              <a:gd name="connsiteX4" fmla="*/ 1511 w 2216037"/>
              <a:gd name="connsiteY4" fmla="*/ 2548301 h 3022481"/>
              <a:gd name="connsiteX5" fmla="*/ 1294720 w 2216037"/>
              <a:gd name="connsiteY5" fmla="*/ 2597150 h 3022481"/>
              <a:gd name="connsiteX6" fmla="*/ 581932 w 2216037"/>
              <a:gd name="connsiteY6" fmla="*/ 2676525 h 3022481"/>
              <a:gd name="connsiteX0" fmla="*/ 1988457 w 2218869"/>
              <a:gd name="connsiteY0" fmla="*/ 1849437 h 3022481"/>
              <a:gd name="connsiteX1" fmla="*/ 1613807 w 2218869"/>
              <a:gd name="connsiteY1" fmla="*/ 2422525 h 3022481"/>
              <a:gd name="connsiteX2" fmla="*/ 2110694 w 2218869"/>
              <a:gd name="connsiteY2" fmla="*/ 1330326 h 3022481"/>
              <a:gd name="connsiteX3" fmla="*/ 908 w 2218869"/>
              <a:gd name="connsiteY3" fmla="*/ 0 h 3022481"/>
              <a:gd name="connsiteX4" fmla="*/ 1511 w 2218869"/>
              <a:gd name="connsiteY4" fmla="*/ 2548301 h 3022481"/>
              <a:gd name="connsiteX5" fmla="*/ 1294720 w 2218869"/>
              <a:gd name="connsiteY5" fmla="*/ 2597150 h 3022481"/>
              <a:gd name="connsiteX6" fmla="*/ 581932 w 2218869"/>
              <a:gd name="connsiteY6" fmla="*/ 2676525 h 3022481"/>
              <a:gd name="connsiteX0" fmla="*/ 2007507 w 2218597"/>
              <a:gd name="connsiteY0" fmla="*/ 1846262 h 3022481"/>
              <a:gd name="connsiteX1" fmla="*/ 1613807 w 2218597"/>
              <a:gd name="connsiteY1" fmla="*/ 2422525 h 3022481"/>
              <a:gd name="connsiteX2" fmla="*/ 2110694 w 2218597"/>
              <a:gd name="connsiteY2" fmla="*/ 1330326 h 3022481"/>
              <a:gd name="connsiteX3" fmla="*/ 908 w 2218597"/>
              <a:gd name="connsiteY3" fmla="*/ 0 h 3022481"/>
              <a:gd name="connsiteX4" fmla="*/ 1511 w 2218597"/>
              <a:gd name="connsiteY4" fmla="*/ 2548301 h 3022481"/>
              <a:gd name="connsiteX5" fmla="*/ 1294720 w 2218597"/>
              <a:gd name="connsiteY5" fmla="*/ 2597150 h 3022481"/>
              <a:gd name="connsiteX6" fmla="*/ 581932 w 2218597"/>
              <a:gd name="connsiteY6" fmla="*/ 2676525 h 3022481"/>
              <a:gd name="connsiteX0" fmla="*/ 2010682 w 2218552"/>
              <a:gd name="connsiteY0" fmla="*/ 1862137 h 3022481"/>
              <a:gd name="connsiteX1" fmla="*/ 1613807 w 2218552"/>
              <a:gd name="connsiteY1" fmla="*/ 2422525 h 3022481"/>
              <a:gd name="connsiteX2" fmla="*/ 2110694 w 2218552"/>
              <a:gd name="connsiteY2" fmla="*/ 1330326 h 3022481"/>
              <a:gd name="connsiteX3" fmla="*/ 908 w 2218552"/>
              <a:gd name="connsiteY3" fmla="*/ 0 h 3022481"/>
              <a:gd name="connsiteX4" fmla="*/ 1511 w 2218552"/>
              <a:gd name="connsiteY4" fmla="*/ 2548301 h 3022481"/>
              <a:gd name="connsiteX5" fmla="*/ 1294720 w 2218552"/>
              <a:gd name="connsiteY5" fmla="*/ 2597150 h 3022481"/>
              <a:gd name="connsiteX6" fmla="*/ 581932 w 2218552"/>
              <a:gd name="connsiteY6" fmla="*/ 2676525 h 3022481"/>
              <a:gd name="connsiteX0" fmla="*/ 2010682 w 2218552"/>
              <a:gd name="connsiteY0" fmla="*/ 1862137 h 3022481"/>
              <a:gd name="connsiteX1" fmla="*/ 1613807 w 2218552"/>
              <a:gd name="connsiteY1" fmla="*/ 2422525 h 3022481"/>
              <a:gd name="connsiteX2" fmla="*/ 2110694 w 2218552"/>
              <a:gd name="connsiteY2" fmla="*/ 1330326 h 3022481"/>
              <a:gd name="connsiteX3" fmla="*/ 908 w 2218552"/>
              <a:gd name="connsiteY3" fmla="*/ 0 h 3022481"/>
              <a:gd name="connsiteX4" fmla="*/ 1511 w 2218552"/>
              <a:gd name="connsiteY4" fmla="*/ 2548301 h 3022481"/>
              <a:gd name="connsiteX5" fmla="*/ 1294720 w 2218552"/>
              <a:gd name="connsiteY5" fmla="*/ 2597150 h 3022481"/>
              <a:gd name="connsiteX6" fmla="*/ 581932 w 2218552"/>
              <a:gd name="connsiteY6" fmla="*/ 2676525 h 3022481"/>
              <a:gd name="connsiteX0" fmla="*/ 2010682 w 2218552"/>
              <a:gd name="connsiteY0" fmla="*/ 1862137 h 3182443"/>
              <a:gd name="connsiteX1" fmla="*/ 1613807 w 2218552"/>
              <a:gd name="connsiteY1" fmla="*/ 2422525 h 3182443"/>
              <a:gd name="connsiteX2" fmla="*/ 2110694 w 2218552"/>
              <a:gd name="connsiteY2" fmla="*/ 1330326 h 3182443"/>
              <a:gd name="connsiteX3" fmla="*/ 908 w 2218552"/>
              <a:gd name="connsiteY3" fmla="*/ 0 h 3182443"/>
              <a:gd name="connsiteX4" fmla="*/ 1511 w 2218552"/>
              <a:gd name="connsiteY4" fmla="*/ 2548301 h 3182443"/>
              <a:gd name="connsiteX5" fmla="*/ 1294720 w 2218552"/>
              <a:gd name="connsiteY5" fmla="*/ 2597150 h 3182443"/>
              <a:gd name="connsiteX6" fmla="*/ 581932 w 2218552"/>
              <a:gd name="connsiteY6" fmla="*/ 2676525 h 3182443"/>
              <a:gd name="connsiteX0" fmla="*/ 2010682 w 2218552"/>
              <a:gd name="connsiteY0" fmla="*/ 1862137 h 3182444"/>
              <a:gd name="connsiteX1" fmla="*/ 1613807 w 2218552"/>
              <a:gd name="connsiteY1" fmla="*/ 2422525 h 3182444"/>
              <a:gd name="connsiteX2" fmla="*/ 2110694 w 2218552"/>
              <a:gd name="connsiteY2" fmla="*/ 1330326 h 3182444"/>
              <a:gd name="connsiteX3" fmla="*/ 908 w 2218552"/>
              <a:gd name="connsiteY3" fmla="*/ 0 h 3182444"/>
              <a:gd name="connsiteX4" fmla="*/ 1511 w 2218552"/>
              <a:gd name="connsiteY4" fmla="*/ 2548301 h 3182444"/>
              <a:gd name="connsiteX5" fmla="*/ 1294720 w 2218552"/>
              <a:gd name="connsiteY5" fmla="*/ 2597150 h 3182444"/>
              <a:gd name="connsiteX6" fmla="*/ 581932 w 2218552"/>
              <a:gd name="connsiteY6" fmla="*/ 2676525 h 3182444"/>
              <a:gd name="connsiteX0" fmla="*/ 2010682 w 2218552"/>
              <a:gd name="connsiteY0" fmla="*/ 1862137 h 3225035"/>
              <a:gd name="connsiteX1" fmla="*/ 1613807 w 2218552"/>
              <a:gd name="connsiteY1" fmla="*/ 2422525 h 3225035"/>
              <a:gd name="connsiteX2" fmla="*/ 2110694 w 2218552"/>
              <a:gd name="connsiteY2" fmla="*/ 1330326 h 3225035"/>
              <a:gd name="connsiteX3" fmla="*/ 908 w 2218552"/>
              <a:gd name="connsiteY3" fmla="*/ 0 h 3225035"/>
              <a:gd name="connsiteX4" fmla="*/ 1511 w 2218552"/>
              <a:gd name="connsiteY4" fmla="*/ 2548301 h 3225035"/>
              <a:gd name="connsiteX5" fmla="*/ 1294720 w 2218552"/>
              <a:gd name="connsiteY5" fmla="*/ 2597150 h 3225035"/>
              <a:gd name="connsiteX6" fmla="*/ 581932 w 2218552"/>
              <a:gd name="connsiteY6" fmla="*/ 2676525 h 3225035"/>
              <a:gd name="connsiteX0" fmla="*/ 2009898 w 2217768"/>
              <a:gd name="connsiteY0" fmla="*/ 1862137 h 3169739"/>
              <a:gd name="connsiteX1" fmla="*/ 1613023 w 2217768"/>
              <a:gd name="connsiteY1" fmla="*/ 2422525 h 3169739"/>
              <a:gd name="connsiteX2" fmla="*/ 2109910 w 2217768"/>
              <a:gd name="connsiteY2" fmla="*/ 1330326 h 3169739"/>
              <a:gd name="connsiteX3" fmla="*/ 124 w 2217768"/>
              <a:gd name="connsiteY3" fmla="*/ 0 h 3169739"/>
              <a:gd name="connsiteX4" fmla="*/ 727 w 2217768"/>
              <a:gd name="connsiteY4" fmla="*/ 2548301 h 3169739"/>
              <a:gd name="connsiteX5" fmla="*/ 1293936 w 2217768"/>
              <a:gd name="connsiteY5" fmla="*/ 2597150 h 3169739"/>
              <a:gd name="connsiteX6" fmla="*/ 581148 w 2217768"/>
              <a:gd name="connsiteY6" fmla="*/ 2676525 h 3169739"/>
              <a:gd name="connsiteX0" fmla="*/ 2009898 w 2217768"/>
              <a:gd name="connsiteY0" fmla="*/ 1862137 h 3192162"/>
              <a:gd name="connsiteX1" fmla="*/ 1613023 w 2217768"/>
              <a:gd name="connsiteY1" fmla="*/ 2422525 h 3192162"/>
              <a:gd name="connsiteX2" fmla="*/ 2109910 w 2217768"/>
              <a:gd name="connsiteY2" fmla="*/ 1330326 h 3192162"/>
              <a:gd name="connsiteX3" fmla="*/ 124 w 2217768"/>
              <a:gd name="connsiteY3" fmla="*/ 0 h 3192162"/>
              <a:gd name="connsiteX4" fmla="*/ 727 w 2217768"/>
              <a:gd name="connsiteY4" fmla="*/ 2548301 h 3192162"/>
              <a:gd name="connsiteX5" fmla="*/ 1293936 w 2217768"/>
              <a:gd name="connsiteY5" fmla="*/ 2597150 h 3192162"/>
              <a:gd name="connsiteX6" fmla="*/ 581148 w 2217768"/>
              <a:gd name="connsiteY6" fmla="*/ 2676525 h 3192162"/>
              <a:gd name="connsiteX0" fmla="*/ 2009898 w 2217768"/>
              <a:gd name="connsiteY0" fmla="*/ 1862137 h 3180914"/>
              <a:gd name="connsiteX1" fmla="*/ 1613023 w 2217768"/>
              <a:gd name="connsiteY1" fmla="*/ 2422525 h 3180914"/>
              <a:gd name="connsiteX2" fmla="*/ 2109910 w 2217768"/>
              <a:gd name="connsiteY2" fmla="*/ 1330326 h 3180914"/>
              <a:gd name="connsiteX3" fmla="*/ 124 w 2217768"/>
              <a:gd name="connsiteY3" fmla="*/ 0 h 3180914"/>
              <a:gd name="connsiteX4" fmla="*/ 727 w 2217768"/>
              <a:gd name="connsiteY4" fmla="*/ 2548301 h 3180914"/>
              <a:gd name="connsiteX5" fmla="*/ 1293936 w 2217768"/>
              <a:gd name="connsiteY5" fmla="*/ 2597150 h 3180914"/>
              <a:gd name="connsiteX6" fmla="*/ 581148 w 2217768"/>
              <a:gd name="connsiteY6" fmla="*/ 2676525 h 3180914"/>
              <a:gd name="connsiteX0" fmla="*/ 2009898 w 2217768"/>
              <a:gd name="connsiteY0" fmla="*/ 1862137 h 3188855"/>
              <a:gd name="connsiteX1" fmla="*/ 1613023 w 2217768"/>
              <a:gd name="connsiteY1" fmla="*/ 2422525 h 3188855"/>
              <a:gd name="connsiteX2" fmla="*/ 2109910 w 2217768"/>
              <a:gd name="connsiteY2" fmla="*/ 1330326 h 3188855"/>
              <a:gd name="connsiteX3" fmla="*/ 124 w 2217768"/>
              <a:gd name="connsiteY3" fmla="*/ 0 h 3188855"/>
              <a:gd name="connsiteX4" fmla="*/ 727 w 2217768"/>
              <a:gd name="connsiteY4" fmla="*/ 2548301 h 3188855"/>
              <a:gd name="connsiteX5" fmla="*/ 1293936 w 2217768"/>
              <a:gd name="connsiteY5" fmla="*/ 2597150 h 3188855"/>
              <a:gd name="connsiteX6" fmla="*/ 581148 w 2217768"/>
              <a:gd name="connsiteY6" fmla="*/ 2676525 h 3188855"/>
              <a:gd name="connsiteX0" fmla="*/ 2009898 w 2217768"/>
              <a:gd name="connsiteY0" fmla="*/ 1862137 h 3198010"/>
              <a:gd name="connsiteX1" fmla="*/ 1613023 w 2217768"/>
              <a:gd name="connsiteY1" fmla="*/ 2422525 h 3198010"/>
              <a:gd name="connsiteX2" fmla="*/ 2109910 w 2217768"/>
              <a:gd name="connsiteY2" fmla="*/ 1330326 h 3198010"/>
              <a:gd name="connsiteX3" fmla="*/ 124 w 2217768"/>
              <a:gd name="connsiteY3" fmla="*/ 0 h 3198010"/>
              <a:gd name="connsiteX4" fmla="*/ 727 w 2217768"/>
              <a:gd name="connsiteY4" fmla="*/ 2548301 h 3198010"/>
              <a:gd name="connsiteX5" fmla="*/ 1293936 w 2217768"/>
              <a:gd name="connsiteY5" fmla="*/ 2597150 h 3198010"/>
              <a:gd name="connsiteX6" fmla="*/ 581148 w 2217768"/>
              <a:gd name="connsiteY6" fmla="*/ 2676525 h 3198010"/>
              <a:gd name="connsiteX0" fmla="*/ 2009898 w 2217768"/>
              <a:gd name="connsiteY0" fmla="*/ 1862137 h 3207246"/>
              <a:gd name="connsiteX1" fmla="*/ 1613023 w 2217768"/>
              <a:gd name="connsiteY1" fmla="*/ 2422525 h 3207246"/>
              <a:gd name="connsiteX2" fmla="*/ 2109910 w 2217768"/>
              <a:gd name="connsiteY2" fmla="*/ 1330326 h 3207246"/>
              <a:gd name="connsiteX3" fmla="*/ 124 w 2217768"/>
              <a:gd name="connsiteY3" fmla="*/ 0 h 3207246"/>
              <a:gd name="connsiteX4" fmla="*/ 727 w 2217768"/>
              <a:gd name="connsiteY4" fmla="*/ 2548301 h 3207246"/>
              <a:gd name="connsiteX5" fmla="*/ 1293936 w 2217768"/>
              <a:gd name="connsiteY5" fmla="*/ 2597150 h 3207246"/>
              <a:gd name="connsiteX6" fmla="*/ 581148 w 2217768"/>
              <a:gd name="connsiteY6" fmla="*/ 2676525 h 3207246"/>
              <a:gd name="connsiteX0" fmla="*/ 2009898 w 2217768"/>
              <a:gd name="connsiteY0" fmla="*/ 1862137 h 3207246"/>
              <a:gd name="connsiteX1" fmla="*/ 1613023 w 2217768"/>
              <a:gd name="connsiteY1" fmla="*/ 2422525 h 3207246"/>
              <a:gd name="connsiteX2" fmla="*/ 2109910 w 2217768"/>
              <a:gd name="connsiteY2" fmla="*/ 1330326 h 3207246"/>
              <a:gd name="connsiteX3" fmla="*/ 124 w 2217768"/>
              <a:gd name="connsiteY3" fmla="*/ 0 h 3207246"/>
              <a:gd name="connsiteX4" fmla="*/ 727 w 2217768"/>
              <a:gd name="connsiteY4" fmla="*/ 2548301 h 3207246"/>
              <a:gd name="connsiteX5" fmla="*/ 1293936 w 2217768"/>
              <a:gd name="connsiteY5" fmla="*/ 2597150 h 3207246"/>
              <a:gd name="connsiteX6" fmla="*/ 581148 w 2217768"/>
              <a:gd name="connsiteY6" fmla="*/ 2676525 h 3207246"/>
              <a:gd name="connsiteX0" fmla="*/ 2009897 w 2217767"/>
              <a:gd name="connsiteY0" fmla="*/ 1862137 h 3190264"/>
              <a:gd name="connsiteX1" fmla="*/ 1613022 w 2217767"/>
              <a:gd name="connsiteY1" fmla="*/ 2422525 h 3190264"/>
              <a:gd name="connsiteX2" fmla="*/ 2109909 w 2217767"/>
              <a:gd name="connsiteY2" fmla="*/ 1330326 h 3190264"/>
              <a:gd name="connsiteX3" fmla="*/ 123 w 2217767"/>
              <a:gd name="connsiteY3" fmla="*/ 0 h 3190264"/>
              <a:gd name="connsiteX4" fmla="*/ 726 w 2217767"/>
              <a:gd name="connsiteY4" fmla="*/ 2548301 h 3190264"/>
              <a:gd name="connsiteX5" fmla="*/ 1293935 w 2217767"/>
              <a:gd name="connsiteY5" fmla="*/ 2597150 h 3190264"/>
              <a:gd name="connsiteX6" fmla="*/ 581147 w 2217767"/>
              <a:gd name="connsiteY6" fmla="*/ 2676525 h 3190264"/>
              <a:gd name="connsiteX0" fmla="*/ 2009897 w 2217767"/>
              <a:gd name="connsiteY0" fmla="*/ 1862137 h 3196306"/>
              <a:gd name="connsiteX1" fmla="*/ 1613022 w 2217767"/>
              <a:gd name="connsiteY1" fmla="*/ 2422525 h 3196306"/>
              <a:gd name="connsiteX2" fmla="*/ 2109909 w 2217767"/>
              <a:gd name="connsiteY2" fmla="*/ 1330326 h 3196306"/>
              <a:gd name="connsiteX3" fmla="*/ 123 w 2217767"/>
              <a:gd name="connsiteY3" fmla="*/ 0 h 3196306"/>
              <a:gd name="connsiteX4" fmla="*/ 726 w 2217767"/>
              <a:gd name="connsiteY4" fmla="*/ 2548301 h 3196306"/>
              <a:gd name="connsiteX5" fmla="*/ 1293935 w 2217767"/>
              <a:gd name="connsiteY5" fmla="*/ 2597150 h 3196306"/>
              <a:gd name="connsiteX6" fmla="*/ 581147 w 2217767"/>
              <a:gd name="connsiteY6" fmla="*/ 2676525 h 3196306"/>
              <a:gd name="connsiteX0" fmla="*/ 2009897 w 2217767"/>
              <a:gd name="connsiteY0" fmla="*/ 1862137 h 3202374"/>
              <a:gd name="connsiteX1" fmla="*/ 1613022 w 2217767"/>
              <a:gd name="connsiteY1" fmla="*/ 2422525 h 3202374"/>
              <a:gd name="connsiteX2" fmla="*/ 2109909 w 2217767"/>
              <a:gd name="connsiteY2" fmla="*/ 1330326 h 3202374"/>
              <a:gd name="connsiteX3" fmla="*/ 123 w 2217767"/>
              <a:gd name="connsiteY3" fmla="*/ 0 h 3202374"/>
              <a:gd name="connsiteX4" fmla="*/ 726 w 2217767"/>
              <a:gd name="connsiteY4" fmla="*/ 2548301 h 3202374"/>
              <a:gd name="connsiteX5" fmla="*/ 1293935 w 2217767"/>
              <a:gd name="connsiteY5" fmla="*/ 2597150 h 3202374"/>
              <a:gd name="connsiteX6" fmla="*/ 581147 w 2217767"/>
              <a:gd name="connsiteY6" fmla="*/ 2676525 h 3202374"/>
              <a:gd name="connsiteX0" fmla="*/ 2009897 w 2217767"/>
              <a:gd name="connsiteY0" fmla="*/ 1862137 h 3198730"/>
              <a:gd name="connsiteX1" fmla="*/ 1613022 w 2217767"/>
              <a:gd name="connsiteY1" fmla="*/ 2422525 h 3198730"/>
              <a:gd name="connsiteX2" fmla="*/ 2109909 w 2217767"/>
              <a:gd name="connsiteY2" fmla="*/ 1330326 h 3198730"/>
              <a:gd name="connsiteX3" fmla="*/ 123 w 2217767"/>
              <a:gd name="connsiteY3" fmla="*/ 0 h 3198730"/>
              <a:gd name="connsiteX4" fmla="*/ 726 w 2217767"/>
              <a:gd name="connsiteY4" fmla="*/ 2548301 h 3198730"/>
              <a:gd name="connsiteX5" fmla="*/ 1293935 w 2217767"/>
              <a:gd name="connsiteY5" fmla="*/ 2597150 h 3198730"/>
              <a:gd name="connsiteX6" fmla="*/ 581147 w 2217767"/>
              <a:gd name="connsiteY6" fmla="*/ 2676525 h 3198730"/>
              <a:gd name="connsiteX0" fmla="*/ 2009897 w 2217767"/>
              <a:gd name="connsiteY0" fmla="*/ 1862137 h 3202374"/>
              <a:gd name="connsiteX1" fmla="*/ 1613022 w 2217767"/>
              <a:gd name="connsiteY1" fmla="*/ 2422525 h 3202374"/>
              <a:gd name="connsiteX2" fmla="*/ 2109909 w 2217767"/>
              <a:gd name="connsiteY2" fmla="*/ 1330326 h 3202374"/>
              <a:gd name="connsiteX3" fmla="*/ 123 w 2217767"/>
              <a:gd name="connsiteY3" fmla="*/ 0 h 3202374"/>
              <a:gd name="connsiteX4" fmla="*/ 726 w 2217767"/>
              <a:gd name="connsiteY4" fmla="*/ 2548301 h 3202374"/>
              <a:gd name="connsiteX5" fmla="*/ 1293935 w 2217767"/>
              <a:gd name="connsiteY5" fmla="*/ 2597150 h 3202374"/>
              <a:gd name="connsiteX6" fmla="*/ 581147 w 2217767"/>
              <a:gd name="connsiteY6" fmla="*/ 2676525 h 3202374"/>
              <a:gd name="connsiteX0" fmla="*/ 2009897 w 2217767"/>
              <a:gd name="connsiteY0" fmla="*/ 1862137 h 2970779"/>
              <a:gd name="connsiteX1" fmla="*/ 1613022 w 2217767"/>
              <a:gd name="connsiteY1" fmla="*/ 2422525 h 2970779"/>
              <a:gd name="connsiteX2" fmla="*/ 2109909 w 2217767"/>
              <a:gd name="connsiteY2" fmla="*/ 1330326 h 2970779"/>
              <a:gd name="connsiteX3" fmla="*/ 123 w 2217767"/>
              <a:gd name="connsiteY3" fmla="*/ 0 h 2970779"/>
              <a:gd name="connsiteX4" fmla="*/ 726 w 2217767"/>
              <a:gd name="connsiteY4" fmla="*/ 2548301 h 2970779"/>
              <a:gd name="connsiteX5" fmla="*/ 1293935 w 2217767"/>
              <a:gd name="connsiteY5" fmla="*/ 2597150 h 2970779"/>
              <a:gd name="connsiteX6" fmla="*/ 654172 w 2217767"/>
              <a:gd name="connsiteY6" fmla="*/ 2590800 h 2970779"/>
              <a:gd name="connsiteX0" fmla="*/ 2009897 w 2217767"/>
              <a:gd name="connsiteY0" fmla="*/ 1862137 h 2998929"/>
              <a:gd name="connsiteX1" fmla="*/ 1613022 w 2217767"/>
              <a:gd name="connsiteY1" fmla="*/ 2422525 h 2998929"/>
              <a:gd name="connsiteX2" fmla="*/ 2109909 w 2217767"/>
              <a:gd name="connsiteY2" fmla="*/ 1330326 h 2998929"/>
              <a:gd name="connsiteX3" fmla="*/ 123 w 2217767"/>
              <a:gd name="connsiteY3" fmla="*/ 0 h 2998929"/>
              <a:gd name="connsiteX4" fmla="*/ 726 w 2217767"/>
              <a:gd name="connsiteY4" fmla="*/ 2548301 h 2998929"/>
              <a:gd name="connsiteX5" fmla="*/ 1293935 w 2217767"/>
              <a:gd name="connsiteY5" fmla="*/ 2597150 h 2998929"/>
              <a:gd name="connsiteX6" fmla="*/ 654172 w 2217767"/>
              <a:gd name="connsiteY6" fmla="*/ 2590800 h 2998929"/>
              <a:gd name="connsiteX0" fmla="*/ 2009897 w 2217767"/>
              <a:gd name="connsiteY0" fmla="*/ 1862137 h 3201000"/>
              <a:gd name="connsiteX1" fmla="*/ 1613022 w 2217767"/>
              <a:gd name="connsiteY1" fmla="*/ 2422525 h 3201000"/>
              <a:gd name="connsiteX2" fmla="*/ 2109909 w 2217767"/>
              <a:gd name="connsiteY2" fmla="*/ 1330326 h 3201000"/>
              <a:gd name="connsiteX3" fmla="*/ 123 w 2217767"/>
              <a:gd name="connsiteY3" fmla="*/ 0 h 3201000"/>
              <a:gd name="connsiteX4" fmla="*/ 726 w 2217767"/>
              <a:gd name="connsiteY4" fmla="*/ 2548301 h 3201000"/>
              <a:gd name="connsiteX5" fmla="*/ 1293935 w 2217767"/>
              <a:gd name="connsiteY5" fmla="*/ 2597150 h 3201000"/>
              <a:gd name="connsiteX6" fmla="*/ 654172 w 2217767"/>
              <a:gd name="connsiteY6" fmla="*/ 2590800 h 3201000"/>
              <a:gd name="connsiteX0" fmla="*/ 2009897 w 2217767"/>
              <a:gd name="connsiteY0" fmla="*/ 1862137 h 3202163"/>
              <a:gd name="connsiteX1" fmla="*/ 1613022 w 2217767"/>
              <a:gd name="connsiteY1" fmla="*/ 2422525 h 3202163"/>
              <a:gd name="connsiteX2" fmla="*/ 2109909 w 2217767"/>
              <a:gd name="connsiteY2" fmla="*/ 1330326 h 3202163"/>
              <a:gd name="connsiteX3" fmla="*/ 123 w 2217767"/>
              <a:gd name="connsiteY3" fmla="*/ 0 h 3202163"/>
              <a:gd name="connsiteX4" fmla="*/ 726 w 2217767"/>
              <a:gd name="connsiteY4" fmla="*/ 2548301 h 3202163"/>
              <a:gd name="connsiteX5" fmla="*/ 1293935 w 2217767"/>
              <a:gd name="connsiteY5" fmla="*/ 2597150 h 3202163"/>
              <a:gd name="connsiteX6" fmla="*/ 654172 w 2217767"/>
              <a:gd name="connsiteY6" fmla="*/ 2590800 h 3202163"/>
              <a:gd name="connsiteX0" fmla="*/ 2009897 w 2217767"/>
              <a:gd name="connsiteY0" fmla="*/ 1862137 h 3198677"/>
              <a:gd name="connsiteX1" fmla="*/ 1613022 w 2217767"/>
              <a:gd name="connsiteY1" fmla="*/ 2422525 h 3198677"/>
              <a:gd name="connsiteX2" fmla="*/ 2109909 w 2217767"/>
              <a:gd name="connsiteY2" fmla="*/ 1330326 h 3198677"/>
              <a:gd name="connsiteX3" fmla="*/ 123 w 2217767"/>
              <a:gd name="connsiteY3" fmla="*/ 0 h 3198677"/>
              <a:gd name="connsiteX4" fmla="*/ 726 w 2217767"/>
              <a:gd name="connsiteY4" fmla="*/ 2548301 h 3198677"/>
              <a:gd name="connsiteX5" fmla="*/ 1293935 w 2217767"/>
              <a:gd name="connsiteY5" fmla="*/ 2597150 h 3198677"/>
              <a:gd name="connsiteX6" fmla="*/ 654172 w 2217767"/>
              <a:gd name="connsiteY6" fmla="*/ 2590800 h 3198677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49"/>
              <a:gd name="connsiteX1" fmla="*/ 1613022 w 2217767"/>
              <a:gd name="connsiteY1" fmla="*/ 2422525 h 3198649"/>
              <a:gd name="connsiteX2" fmla="*/ 2109909 w 2217767"/>
              <a:gd name="connsiteY2" fmla="*/ 1330326 h 3198649"/>
              <a:gd name="connsiteX3" fmla="*/ 123 w 2217767"/>
              <a:gd name="connsiteY3" fmla="*/ 0 h 3198649"/>
              <a:gd name="connsiteX4" fmla="*/ 726 w 2217767"/>
              <a:gd name="connsiteY4" fmla="*/ 2548301 h 3198649"/>
              <a:gd name="connsiteX5" fmla="*/ 1293935 w 2217767"/>
              <a:gd name="connsiteY5" fmla="*/ 2597150 h 3198649"/>
              <a:gd name="connsiteX6" fmla="*/ 654172 w 2217767"/>
              <a:gd name="connsiteY6" fmla="*/ 2590800 h 3198649"/>
              <a:gd name="connsiteX0" fmla="*/ 2009897 w 2217767"/>
              <a:gd name="connsiteY0" fmla="*/ 1862137 h 3198671"/>
              <a:gd name="connsiteX1" fmla="*/ 1613022 w 2217767"/>
              <a:gd name="connsiteY1" fmla="*/ 2422525 h 3198671"/>
              <a:gd name="connsiteX2" fmla="*/ 2109909 w 2217767"/>
              <a:gd name="connsiteY2" fmla="*/ 1330326 h 3198671"/>
              <a:gd name="connsiteX3" fmla="*/ 123 w 2217767"/>
              <a:gd name="connsiteY3" fmla="*/ 0 h 3198671"/>
              <a:gd name="connsiteX4" fmla="*/ 726 w 2217767"/>
              <a:gd name="connsiteY4" fmla="*/ 2548301 h 3198671"/>
              <a:gd name="connsiteX5" fmla="*/ 1293935 w 2217767"/>
              <a:gd name="connsiteY5" fmla="*/ 2597150 h 3198671"/>
              <a:gd name="connsiteX6" fmla="*/ 654172 w 2217767"/>
              <a:gd name="connsiteY6" fmla="*/ 2590800 h 3198671"/>
              <a:gd name="connsiteX0" fmla="*/ 2009897 w 2363753"/>
              <a:gd name="connsiteY0" fmla="*/ 1862137 h 3198671"/>
              <a:gd name="connsiteX1" fmla="*/ 1613022 w 2363753"/>
              <a:gd name="connsiteY1" fmla="*/ 2422525 h 3198671"/>
              <a:gd name="connsiteX2" fmla="*/ 2109909 w 2363753"/>
              <a:gd name="connsiteY2" fmla="*/ 1330326 h 3198671"/>
              <a:gd name="connsiteX3" fmla="*/ 123 w 2363753"/>
              <a:gd name="connsiteY3" fmla="*/ 0 h 3198671"/>
              <a:gd name="connsiteX4" fmla="*/ 726 w 2363753"/>
              <a:gd name="connsiteY4" fmla="*/ 2548301 h 3198671"/>
              <a:gd name="connsiteX5" fmla="*/ 1293935 w 2363753"/>
              <a:gd name="connsiteY5" fmla="*/ 2597150 h 3198671"/>
              <a:gd name="connsiteX6" fmla="*/ 654172 w 2363753"/>
              <a:gd name="connsiteY6" fmla="*/ 2590800 h 3198671"/>
              <a:gd name="connsiteX0" fmla="*/ 2009897 w 2471866"/>
              <a:gd name="connsiteY0" fmla="*/ 1862137 h 3198671"/>
              <a:gd name="connsiteX1" fmla="*/ 1613022 w 2471866"/>
              <a:gd name="connsiteY1" fmla="*/ 2422525 h 3198671"/>
              <a:gd name="connsiteX2" fmla="*/ 2109909 w 2471866"/>
              <a:gd name="connsiteY2" fmla="*/ 1330326 h 3198671"/>
              <a:gd name="connsiteX3" fmla="*/ 123 w 2471866"/>
              <a:gd name="connsiteY3" fmla="*/ 0 h 3198671"/>
              <a:gd name="connsiteX4" fmla="*/ 726 w 2471866"/>
              <a:gd name="connsiteY4" fmla="*/ 2548301 h 3198671"/>
              <a:gd name="connsiteX5" fmla="*/ 1293935 w 2471866"/>
              <a:gd name="connsiteY5" fmla="*/ 2597150 h 3198671"/>
              <a:gd name="connsiteX6" fmla="*/ 654172 w 2471866"/>
              <a:gd name="connsiteY6" fmla="*/ 2590800 h 3198671"/>
              <a:gd name="connsiteX0" fmla="*/ 2009897 w 2475386"/>
              <a:gd name="connsiteY0" fmla="*/ 1862137 h 3198671"/>
              <a:gd name="connsiteX1" fmla="*/ 1613022 w 2475386"/>
              <a:gd name="connsiteY1" fmla="*/ 2422525 h 3198671"/>
              <a:gd name="connsiteX2" fmla="*/ 2109909 w 2475386"/>
              <a:gd name="connsiteY2" fmla="*/ 1330326 h 3198671"/>
              <a:gd name="connsiteX3" fmla="*/ 123 w 2475386"/>
              <a:gd name="connsiteY3" fmla="*/ 0 h 3198671"/>
              <a:gd name="connsiteX4" fmla="*/ 726 w 2475386"/>
              <a:gd name="connsiteY4" fmla="*/ 2548301 h 3198671"/>
              <a:gd name="connsiteX5" fmla="*/ 1293935 w 2475386"/>
              <a:gd name="connsiteY5" fmla="*/ 2597150 h 3198671"/>
              <a:gd name="connsiteX6" fmla="*/ 654172 w 2475386"/>
              <a:gd name="connsiteY6" fmla="*/ 2590800 h 3198671"/>
              <a:gd name="connsiteX0" fmla="*/ 2009897 w 2476806"/>
              <a:gd name="connsiteY0" fmla="*/ 1862137 h 3198671"/>
              <a:gd name="connsiteX1" fmla="*/ 1613022 w 2476806"/>
              <a:gd name="connsiteY1" fmla="*/ 2422525 h 3198671"/>
              <a:gd name="connsiteX2" fmla="*/ 2109909 w 2476806"/>
              <a:gd name="connsiteY2" fmla="*/ 1330326 h 3198671"/>
              <a:gd name="connsiteX3" fmla="*/ 123 w 2476806"/>
              <a:gd name="connsiteY3" fmla="*/ 0 h 3198671"/>
              <a:gd name="connsiteX4" fmla="*/ 726 w 2476806"/>
              <a:gd name="connsiteY4" fmla="*/ 2548301 h 3198671"/>
              <a:gd name="connsiteX5" fmla="*/ 1293935 w 2476806"/>
              <a:gd name="connsiteY5" fmla="*/ 2597150 h 3198671"/>
              <a:gd name="connsiteX6" fmla="*/ 654172 w 2476806"/>
              <a:gd name="connsiteY6" fmla="*/ 2590800 h 3198671"/>
              <a:gd name="connsiteX0" fmla="*/ 2009897 w 2476426"/>
              <a:gd name="connsiteY0" fmla="*/ 1862137 h 3198671"/>
              <a:gd name="connsiteX1" fmla="*/ 1613022 w 2476426"/>
              <a:gd name="connsiteY1" fmla="*/ 2422525 h 3198671"/>
              <a:gd name="connsiteX2" fmla="*/ 2109909 w 2476426"/>
              <a:gd name="connsiteY2" fmla="*/ 1330326 h 3198671"/>
              <a:gd name="connsiteX3" fmla="*/ 123 w 2476426"/>
              <a:gd name="connsiteY3" fmla="*/ 0 h 3198671"/>
              <a:gd name="connsiteX4" fmla="*/ 726 w 2476426"/>
              <a:gd name="connsiteY4" fmla="*/ 2548301 h 3198671"/>
              <a:gd name="connsiteX5" fmla="*/ 1293935 w 2476426"/>
              <a:gd name="connsiteY5" fmla="*/ 2597150 h 3198671"/>
              <a:gd name="connsiteX6" fmla="*/ 654172 w 2476426"/>
              <a:gd name="connsiteY6" fmla="*/ 2590800 h 3198671"/>
              <a:gd name="connsiteX0" fmla="*/ 2009897 w 2475858"/>
              <a:gd name="connsiteY0" fmla="*/ 1862137 h 3198671"/>
              <a:gd name="connsiteX1" fmla="*/ 1613022 w 2475858"/>
              <a:gd name="connsiteY1" fmla="*/ 2422525 h 3198671"/>
              <a:gd name="connsiteX2" fmla="*/ 2109909 w 2475858"/>
              <a:gd name="connsiteY2" fmla="*/ 1330326 h 3198671"/>
              <a:gd name="connsiteX3" fmla="*/ 123 w 2475858"/>
              <a:gd name="connsiteY3" fmla="*/ 0 h 3198671"/>
              <a:gd name="connsiteX4" fmla="*/ 726 w 2475858"/>
              <a:gd name="connsiteY4" fmla="*/ 2548301 h 3198671"/>
              <a:gd name="connsiteX5" fmla="*/ 1293935 w 2475858"/>
              <a:gd name="connsiteY5" fmla="*/ 2597150 h 3198671"/>
              <a:gd name="connsiteX6" fmla="*/ 654172 w 2475858"/>
              <a:gd name="connsiteY6" fmla="*/ 2590800 h 3198671"/>
              <a:gd name="connsiteX0" fmla="*/ 2101281 w 2567242"/>
              <a:gd name="connsiteY0" fmla="*/ 1862137 h 3020044"/>
              <a:gd name="connsiteX1" fmla="*/ 1704406 w 2567242"/>
              <a:gd name="connsiteY1" fmla="*/ 2422525 h 3020044"/>
              <a:gd name="connsiteX2" fmla="*/ 2201293 w 2567242"/>
              <a:gd name="connsiteY2" fmla="*/ 1330326 h 3020044"/>
              <a:gd name="connsiteX3" fmla="*/ 91507 w 2567242"/>
              <a:gd name="connsiteY3" fmla="*/ 0 h 3020044"/>
              <a:gd name="connsiteX4" fmla="*/ 92110 w 2567242"/>
              <a:gd name="connsiteY4" fmla="*/ 2548301 h 3020044"/>
              <a:gd name="connsiteX5" fmla="*/ 1331344 w 2567242"/>
              <a:gd name="connsiteY5" fmla="*/ 2587625 h 3020044"/>
              <a:gd name="connsiteX6" fmla="*/ 745556 w 2567242"/>
              <a:gd name="connsiteY6" fmla="*/ 2590800 h 3020044"/>
              <a:gd name="connsiteX0" fmla="*/ 2009818 w 2475779"/>
              <a:gd name="connsiteY0" fmla="*/ 1862137 h 3195972"/>
              <a:gd name="connsiteX1" fmla="*/ 1612943 w 2475779"/>
              <a:gd name="connsiteY1" fmla="*/ 2422525 h 3195972"/>
              <a:gd name="connsiteX2" fmla="*/ 2109830 w 2475779"/>
              <a:gd name="connsiteY2" fmla="*/ 1330326 h 3195972"/>
              <a:gd name="connsiteX3" fmla="*/ 44 w 2475779"/>
              <a:gd name="connsiteY3" fmla="*/ 0 h 3195972"/>
              <a:gd name="connsiteX4" fmla="*/ 647 w 2475779"/>
              <a:gd name="connsiteY4" fmla="*/ 2548301 h 3195972"/>
              <a:gd name="connsiteX5" fmla="*/ 1239881 w 2475779"/>
              <a:gd name="connsiteY5" fmla="*/ 2587625 h 3195972"/>
              <a:gd name="connsiteX6" fmla="*/ 654093 w 2475779"/>
              <a:gd name="connsiteY6" fmla="*/ 2590800 h 3195972"/>
              <a:gd name="connsiteX0" fmla="*/ 2012307 w 2478268"/>
              <a:gd name="connsiteY0" fmla="*/ 1862137 h 3195948"/>
              <a:gd name="connsiteX1" fmla="*/ 1615432 w 2478268"/>
              <a:gd name="connsiteY1" fmla="*/ 2422525 h 3195948"/>
              <a:gd name="connsiteX2" fmla="*/ 2112319 w 2478268"/>
              <a:gd name="connsiteY2" fmla="*/ 1330326 h 3195948"/>
              <a:gd name="connsiteX3" fmla="*/ 2533 w 2478268"/>
              <a:gd name="connsiteY3" fmla="*/ 0 h 3195948"/>
              <a:gd name="connsiteX4" fmla="*/ 3136 w 2478268"/>
              <a:gd name="connsiteY4" fmla="*/ 2548301 h 3195948"/>
              <a:gd name="connsiteX5" fmla="*/ 1242370 w 2478268"/>
              <a:gd name="connsiteY5" fmla="*/ 2587625 h 3195948"/>
              <a:gd name="connsiteX6" fmla="*/ 656582 w 2478268"/>
              <a:gd name="connsiteY6" fmla="*/ 2590800 h 3195948"/>
              <a:gd name="connsiteX0" fmla="*/ 2012307 w 2478268"/>
              <a:gd name="connsiteY0" fmla="*/ 1862137 h 3195932"/>
              <a:gd name="connsiteX1" fmla="*/ 1615432 w 2478268"/>
              <a:gd name="connsiteY1" fmla="*/ 2422525 h 3195932"/>
              <a:gd name="connsiteX2" fmla="*/ 2112319 w 2478268"/>
              <a:gd name="connsiteY2" fmla="*/ 1330326 h 3195932"/>
              <a:gd name="connsiteX3" fmla="*/ 2533 w 2478268"/>
              <a:gd name="connsiteY3" fmla="*/ 0 h 3195932"/>
              <a:gd name="connsiteX4" fmla="*/ 3136 w 2478268"/>
              <a:gd name="connsiteY4" fmla="*/ 2548301 h 3195932"/>
              <a:gd name="connsiteX5" fmla="*/ 1242370 w 2478268"/>
              <a:gd name="connsiteY5" fmla="*/ 2587625 h 3195932"/>
              <a:gd name="connsiteX6" fmla="*/ 656582 w 2478268"/>
              <a:gd name="connsiteY6" fmla="*/ 2590800 h 3195932"/>
              <a:gd name="connsiteX0" fmla="*/ 2012307 w 2478268"/>
              <a:gd name="connsiteY0" fmla="*/ 1862137 h 3195932"/>
              <a:gd name="connsiteX1" fmla="*/ 1615432 w 2478268"/>
              <a:gd name="connsiteY1" fmla="*/ 2422525 h 3195932"/>
              <a:gd name="connsiteX2" fmla="*/ 2112319 w 2478268"/>
              <a:gd name="connsiteY2" fmla="*/ 1330326 h 3195932"/>
              <a:gd name="connsiteX3" fmla="*/ 2533 w 2478268"/>
              <a:gd name="connsiteY3" fmla="*/ 0 h 3195932"/>
              <a:gd name="connsiteX4" fmla="*/ 3136 w 2478268"/>
              <a:gd name="connsiteY4" fmla="*/ 2548301 h 3195932"/>
              <a:gd name="connsiteX5" fmla="*/ 1242370 w 2478268"/>
              <a:gd name="connsiteY5" fmla="*/ 2587625 h 3195932"/>
              <a:gd name="connsiteX6" fmla="*/ 656582 w 2478268"/>
              <a:gd name="connsiteY6" fmla="*/ 2590800 h 3195932"/>
              <a:gd name="connsiteX0" fmla="*/ 2012307 w 2478268"/>
              <a:gd name="connsiteY0" fmla="*/ 1862137 h 3195940"/>
              <a:gd name="connsiteX1" fmla="*/ 1615432 w 2478268"/>
              <a:gd name="connsiteY1" fmla="*/ 2422525 h 3195940"/>
              <a:gd name="connsiteX2" fmla="*/ 2112319 w 2478268"/>
              <a:gd name="connsiteY2" fmla="*/ 1330326 h 3195940"/>
              <a:gd name="connsiteX3" fmla="*/ 2533 w 2478268"/>
              <a:gd name="connsiteY3" fmla="*/ 0 h 3195940"/>
              <a:gd name="connsiteX4" fmla="*/ 3136 w 2478268"/>
              <a:gd name="connsiteY4" fmla="*/ 2548301 h 3195940"/>
              <a:gd name="connsiteX5" fmla="*/ 1242370 w 2478268"/>
              <a:gd name="connsiteY5" fmla="*/ 2587625 h 3195940"/>
              <a:gd name="connsiteX6" fmla="*/ 656582 w 2478268"/>
              <a:gd name="connsiteY6" fmla="*/ 2590800 h 3195940"/>
              <a:gd name="connsiteX0" fmla="*/ 2096577 w 2562538"/>
              <a:gd name="connsiteY0" fmla="*/ 1862137 h 3022156"/>
              <a:gd name="connsiteX1" fmla="*/ 1699702 w 2562538"/>
              <a:gd name="connsiteY1" fmla="*/ 2422525 h 3022156"/>
              <a:gd name="connsiteX2" fmla="*/ 2196589 w 2562538"/>
              <a:gd name="connsiteY2" fmla="*/ 1330326 h 3022156"/>
              <a:gd name="connsiteX3" fmla="*/ 86803 w 2562538"/>
              <a:gd name="connsiteY3" fmla="*/ 0 h 3022156"/>
              <a:gd name="connsiteX4" fmla="*/ 87406 w 2562538"/>
              <a:gd name="connsiteY4" fmla="*/ 2548301 h 3022156"/>
              <a:gd name="connsiteX5" fmla="*/ 1263140 w 2562538"/>
              <a:gd name="connsiteY5" fmla="*/ 2590800 h 3022156"/>
              <a:gd name="connsiteX6" fmla="*/ 740852 w 2562538"/>
              <a:gd name="connsiteY6" fmla="*/ 2590800 h 3022156"/>
              <a:gd name="connsiteX0" fmla="*/ 2096577 w 2562538"/>
              <a:gd name="connsiteY0" fmla="*/ 1862137 h 2750156"/>
              <a:gd name="connsiteX1" fmla="*/ 1699702 w 2562538"/>
              <a:gd name="connsiteY1" fmla="*/ 2422525 h 2750156"/>
              <a:gd name="connsiteX2" fmla="*/ 2196589 w 2562538"/>
              <a:gd name="connsiteY2" fmla="*/ 1330326 h 2750156"/>
              <a:gd name="connsiteX3" fmla="*/ 86803 w 2562538"/>
              <a:gd name="connsiteY3" fmla="*/ 0 h 2750156"/>
              <a:gd name="connsiteX4" fmla="*/ 87406 w 2562538"/>
              <a:gd name="connsiteY4" fmla="*/ 2548301 h 2750156"/>
              <a:gd name="connsiteX5" fmla="*/ 1263140 w 2562538"/>
              <a:gd name="connsiteY5" fmla="*/ 2590800 h 2750156"/>
              <a:gd name="connsiteX6" fmla="*/ 693227 w 2562538"/>
              <a:gd name="connsiteY6" fmla="*/ 2590800 h 2750156"/>
              <a:gd name="connsiteX0" fmla="*/ 2010135 w 2476096"/>
              <a:gd name="connsiteY0" fmla="*/ 1862137 h 2970016"/>
              <a:gd name="connsiteX1" fmla="*/ 1613260 w 2476096"/>
              <a:gd name="connsiteY1" fmla="*/ 2422525 h 2970016"/>
              <a:gd name="connsiteX2" fmla="*/ 2110147 w 2476096"/>
              <a:gd name="connsiteY2" fmla="*/ 1330326 h 2970016"/>
              <a:gd name="connsiteX3" fmla="*/ 361 w 2476096"/>
              <a:gd name="connsiteY3" fmla="*/ 0 h 2970016"/>
              <a:gd name="connsiteX4" fmla="*/ 964 w 2476096"/>
              <a:gd name="connsiteY4" fmla="*/ 2548301 h 2970016"/>
              <a:gd name="connsiteX5" fmla="*/ 1176698 w 2476096"/>
              <a:gd name="connsiteY5" fmla="*/ 2590800 h 2970016"/>
              <a:gd name="connsiteX6" fmla="*/ 606785 w 2476096"/>
              <a:gd name="connsiteY6" fmla="*/ 2590800 h 2970016"/>
              <a:gd name="connsiteX0" fmla="*/ 2010135 w 2476096"/>
              <a:gd name="connsiteY0" fmla="*/ 1862137 h 3193797"/>
              <a:gd name="connsiteX1" fmla="*/ 1613260 w 2476096"/>
              <a:gd name="connsiteY1" fmla="*/ 2422525 h 3193797"/>
              <a:gd name="connsiteX2" fmla="*/ 2110147 w 2476096"/>
              <a:gd name="connsiteY2" fmla="*/ 1330326 h 3193797"/>
              <a:gd name="connsiteX3" fmla="*/ 361 w 2476096"/>
              <a:gd name="connsiteY3" fmla="*/ 0 h 3193797"/>
              <a:gd name="connsiteX4" fmla="*/ 964 w 2476096"/>
              <a:gd name="connsiteY4" fmla="*/ 2548301 h 3193797"/>
              <a:gd name="connsiteX5" fmla="*/ 1176698 w 2476096"/>
              <a:gd name="connsiteY5" fmla="*/ 2590800 h 3193797"/>
              <a:gd name="connsiteX6" fmla="*/ 606785 w 2476096"/>
              <a:gd name="connsiteY6" fmla="*/ 2590800 h 3193797"/>
              <a:gd name="connsiteX0" fmla="*/ 2010135 w 2476096"/>
              <a:gd name="connsiteY0" fmla="*/ 1862137 h 3177801"/>
              <a:gd name="connsiteX1" fmla="*/ 1613260 w 2476096"/>
              <a:gd name="connsiteY1" fmla="*/ 2422525 h 3177801"/>
              <a:gd name="connsiteX2" fmla="*/ 2110147 w 2476096"/>
              <a:gd name="connsiteY2" fmla="*/ 1330326 h 3177801"/>
              <a:gd name="connsiteX3" fmla="*/ 361 w 2476096"/>
              <a:gd name="connsiteY3" fmla="*/ 0 h 3177801"/>
              <a:gd name="connsiteX4" fmla="*/ 964 w 2476096"/>
              <a:gd name="connsiteY4" fmla="*/ 2548301 h 3177801"/>
              <a:gd name="connsiteX5" fmla="*/ 1176698 w 2476096"/>
              <a:gd name="connsiteY5" fmla="*/ 2590800 h 3177801"/>
              <a:gd name="connsiteX6" fmla="*/ 606785 w 2476096"/>
              <a:gd name="connsiteY6" fmla="*/ 2590800 h 3177801"/>
              <a:gd name="connsiteX0" fmla="*/ 2010135 w 2476096"/>
              <a:gd name="connsiteY0" fmla="*/ 1862137 h 3164301"/>
              <a:gd name="connsiteX1" fmla="*/ 1613260 w 2476096"/>
              <a:gd name="connsiteY1" fmla="*/ 2422525 h 3164301"/>
              <a:gd name="connsiteX2" fmla="*/ 2110147 w 2476096"/>
              <a:gd name="connsiteY2" fmla="*/ 1330326 h 3164301"/>
              <a:gd name="connsiteX3" fmla="*/ 361 w 2476096"/>
              <a:gd name="connsiteY3" fmla="*/ 0 h 3164301"/>
              <a:gd name="connsiteX4" fmla="*/ 964 w 2476096"/>
              <a:gd name="connsiteY4" fmla="*/ 2548301 h 3164301"/>
              <a:gd name="connsiteX5" fmla="*/ 1176698 w 2476096"/>
              <a:gd name="connsiteY5" fmla="*/ 2590800 h 3164301"/>
              <a:gd name="connsiteX6" fmla="*/ 606785 w 2476096"/>
              <a:gd name="connsiteY6" fmla="*/ 2590800 h 3164301"/>
              <a:gd name="connsiteX0" fmla="*/ 2010135 w 2476096"/>
              <a:gd name="connsiteY0" fmla="*/ 1862137 h 3159846"/>
              <a:gd name="connsiteX1" fmla="*/ 1613260 w 2476096"/>
              <a:gd name="connsiteY1" fmla="*/ 2422525 h 3159846"/>
              <a:gd name="connsiteX2" fmla="*/ 2110147 w 2476096"/>
              <a:gd name="connsiteY2" fmla="*/ 1330326 h 3159846"/>
              <a:gd name="connsiteX3" fmla="*/ 361 w 2476096"/>
              <a:gd name="connsiteY3" fmla="*/ 0 h 3159846"/>
              <a:gd name="connsiteX4" fmla="*/ 964 w 2476096"/>
              <a:gd name="connsiteY4" fmla="*/ 2548301 h 3159846"/>
              <a:gd name="connsiteX5" fmla="*/ 1176698 w 2476096"/>
              <a:gd name="connsiteY5" fmla="*/ 2590800 h 3159846"/>
              <a:gd name="connsiteX6" fmla="*/ 606785 w 2476096"/>
              <a:gd name="connsiteY6" fmla="*/ 2590800 h 3159846"/>
              <a:gd name="connsiteX0" fmla="*/ 2009829 w 2475790"/>
              <a:gd name="connsiteY0" fmla="*/ 1862137 h 3133569"/>
              <a:gd name="connsiteX1" fmla="*/ 1612954 w 2475790"/>
              <a:gd name="connsiteY1" fmla="*/ 2422525 h 3133569"/>
              <a:gd name="connsiteX2" fmla="*/ 2109841 w 2475790"/>
              <a:gd name="connsiteY2" fmla="*/ 1330326 h 3133569"/>
              <a:gd name="connsiteX3" fmla="*/ 55 w 2475790"/>
              <a:gd name="connsiteY3" fmla="*/ 0 h 3133569"/>
              <a:gd name="connsiteX4" fmla="*/ 658 w 2475790"/>
              <a:gd name="connsiteY4" fmla="*/ 2548301 h 3133569"/>
              <a:gd name="connsiteX5" fmla="*/ 1176392 w 2475790"/>
              <a:gd name="connsiteY5" fmla="*/ 2590800 h 3133569"/>
              <a:gd name="connsiteX6" fmla="*/ 606479 w 2475790"/>
              <a:gd name="connsiteY6" fmla="*/ 2590800 h 3133569"/>
              <a:gd name="connsiteX0" fmla="*/ 2010068 w 2476029"/>
              <a:gd name="connsiteY0" fmla="*/ 1862137 h 3133572"/>
              <a:gd name="connsiteX1" fmla="*/ 1613193 w 2476029"/>
              <a:gd name="connsiteY1" fmla="*/ 2422525 h 3133572"/>
              <a:gd name="connsiteX2" fmla="*/ 2110080 w 2476029"/>
              <a:gd name="connsiteY2" fmla="*/ 1330326 h 3133572"/>
              <a:gd name="connsiteX3" fmla="*/ 294 w 2476029"/>
              <a:gd name="connsiteY3" fmla="*/ 0 h 3133572"/>
              <a:gd name="connsiteX4" fmla="*/ 897 w 2476029"/>
              <a:gd name="connsiteY4" fmla="*/ 2548301 h 3133572"/>
              <a:gd name="connsiteX5" fmla="*/ 1176631 w 2476029"/>
              <a:gd name="connsiteY5" fmla="*/ 2590800 h 3133572"/>
              <a:gd name="connsiteX6" fmla="*/ 606718 w 2476029"/>
              <a:gd name="connsiteY6" fmla="*/ 2590800 h 3133572"/>
              <a:gd name="connsiteX0" fmla="*/ 2010068 w 2476029"/>
              <a:gd name="connsiteY0" fmla="*/ 1862137 h 3161222"/>
              <a:gd name="connsiteX1" fmla="*/ 1613193 w 2476029"/>
              <a:gd name="connsiteY1" fmla="*/ 2422525 h 3161222"/>
              <a:gd name="connsiteX2" fmla="*/ 2110080 w 2476029"/>
              <a:gd name="connsiteY2" fmla="*/ 1330326 h 3161222"/>
              <a:gd name="connsiteX3" fmla="*/ 294 w 2476029"/>
              <a:gd name="connsiteY3" fmla="*/ 0 h 3161222"/>
              <a:gd name="connsiteX4" fmla="*/ 897 w 2476029"/>
              <a:gd name="connsiteY4" fmla="*/ 2548301 h 3161222"/>
              <a:gd name="connsiteX5" fmla="*/ 1176631 w 2476029"/>
              <a:gd name="connsiteY5" fmla="*/ 2590800 h 3161222"/>
              <a:gd name="connsiteX6" fmla="*/ 606718 w 2476029"/>
              <a:gd name="connsiteY6" fmla="*/ 2590800 h 3161222"/>
              <a:gd name="connsiteX0" fmla="*/ 2010068 w 2476029"/>
              <a:gd name="connsiteY0" fmla="*/ 1862137 h 3176514"/>
              <a:gd name="connsiteX1" fmla="*/ 1613193 w 2476029"/>
              <a:gd name="connsiteY1" fmla="*/ 2422525 h 3176514"/>
              <a:gd name="connsiteX2" fmla="*/ 2110080 w 2476029"/>
              <a:gd name="connsiteY2" fmla="*/ 1330326 h 3176514"/>
              <a:gd name="connsiteX3" fmla="*/ 294 w 2476029"/>
              <a:gd name="connsiteY3" fmla="*/ 0 h 3176514"/>
              <a:gd name="connsiteX4" fmla="*/ 897 w 2476029"/>
              <a:gd name="connsiteY4" fmla="*/ 2548301 h 3176514"/>
              <a:gd name="connsiteX5" fmla="*/ 1176631 w 2476029"/>
              <a:gd name="connsiteY5" fmla="*/ 2590800 h 3176514"/>
              <a:gd name="connsiteX6" fmla="*/ 606718 w 2476029"/>
              <a:gd name="connsiteY6" fmla="*/ 2590800 h 3176514"/>
              <a:gd name="connsiteX0" fmla="*/ 2010068 w 2476029"/>
              <a:gd name="connsiteY0" fmla="*/ 1862137 h 3188415"/>
              <a:gd name="connsiteX1" fmla="*/ 1613193 w 2476029"/>
              <a:gd name="connsiteY1" fmla="*/ 2422525 h 3188415"/>
              <a:gd name="connsiteX2" fmla="*/ 2110080 w 2476029"/>
              <a:gd name="connsiteY2" fmla="*/ 1330326 h 3188415"/>
              <a:gd name="connsiteX3" fmla="*/ 294 w 2476029"/>
              <a:gd name="connsiteY3" fmla="*/ 0 h 3188415"/>
              <a:gd name="connsiteX4" fmla="*/ 897 w 2476029"/>
              <a:gd name="connsiteY4" fmla="*/ 2548301 h 3188415"/>
              <a:gd name="connsiteX5" fmla="*/ 1176631 w 2476029"/>
              <a:gd name="connsiteY5" fmla="*/ 2590800 h 3188415"/>
              <a:gd name="connsiteX6" fmla="*/ 606718 w 2476029"/>
              <a:gd name="connsiteY6" fmla="*/ 2590800 h 3188415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202843"/>
              <a:gd name="connsiteX1" fmla="*/ 1613193 w 2476029"/>
              <a:gd name="connsiteY1" fmla="*/ 2422525 h 3202843"/>
              <a:gd name="connsiteX2" fmla="*/ 2110080 w 2476029"/>
              <a:gd name="connsiteY2" fmla="*/ 1330326 h 3202843"/>
              <a:gd name="connsiteX3" fmla="*/ 294 w 2476029"/>
              <a:gd name="connsiteY3" fmla="*/ 0 h 3202843"/>
              <a:gd name="connsiteX4" fmla="*/ 897 w 2476029"/>
              <a:gd name="connsiteY4" fmla="*/ 2548301 h 3202843"/>
              <a:gd name="connsiteX5" fmla="*/ 1176631 w 2476029"/>
              <a:gd name="connsiteY5" fmla="*/ 2590800 h 3202843"/>
              <a:gd name="connsiteX6" fmla="*/ 606718 w 2476029"/>
              <a:gd name="connsiteY6" fmla="*/ 2590800 h 3202843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257214"/>
              <a:gd name="connsiteY0" fmla="*/ 1862137 h 3196812"/>
              <a:gd name="connsiteX1" fmla="*/ 1635418 w 2257214"/>
              <a:gd name="connsiteY1" fmla="*/ 2330450 h 3196812"/>
              <a:gd name="connsiteX2" fmla="*/ 2110080 w 2257214"/>
              <a:gd name="connsiteY2" fmla="*/ 1330326 h 3196812"/>
              <a:gd name="connsiteX3" fmla="*/ 294 w 2257214"/>
              <a:gd name="connsiteY3" fmla="*/ 0 h 3196812"/>
              <a:gd name="connsiteX4" fmla="*/ 897 w 2257214"/>
              <a:gd name="connsiteY4" fmla="*/ 2548301 h 3196812"/>
              <a:gd name="connsiteX5" fmla="*/ 1176631 w 2257214"/>
              <a:gd name="connsiteY5" fmla="*/ 2590800 h 3196812"/>
              <a:gd name="connsiteX6" fmla="*/ 606718 w 2257214"/>
              <a:gd name="connsiteY6" fmla="*/ 2590800 h 3196812"/>
              <a:gd name="connsiteX0" fmla="*/ 2010068 w 2254991"/>
              <a:gd name="connsiteY0" fmla="*/ 1862137 h 3196812"/>
              <a:gd name="connsiteX1" fmla="*/ 1629068 w 2254991"/>
              <a:gd name="connsiteY1" fmla="*/ 2324100 h 3196812"/>
              <a:gd name="connsiteX2" fmla="*/ 2110080 w 2254991"/>
              <a:gd name="connsiteY2" fmla="*/ 1330326 h 3196812"/>
              <a:gd name="connsiteX3" fmla="*/ 294 w 2254991"/>
              <a:gd name="connsiteY3" fmla="*/ 0 h 3196812"/>
              <a:gd name="connsiteX4" fmla="*/ 897 w 2254991"/>
              <a:gd name="connsiteY4" fmla="*/ 2548301 h 3196812"/>
              <a:gd name="connsiteX5" fmla="*/ 1176631 w 2254991"/>
              <a:gd name="connsiteY5" fmla="*/ 2590800 h 3196812"/>
              <a:gd name="connsiteX6" fmla="*/ 606718 w 2254991"/>
              <a:gd name="connsiteY6" fmla="*/ 2590800 h 3196812"/>
              <a:gd name="connsiteX0" fmla="*/ 2010068 w 2452468"/>
              <a:gd name="connsiteY0" fmla="*/ 1862137 h 3196812"/>
              <a:gd name="connsiteX1" fmla="*/ 1629068 w 2452468"/>
              <a:gd name="connsiteY1" fmla="*/ 2324100 h 3196812"/>
              <a:gd name="connsiteX2" fmla="*/ 2110080 w 2452468"/>
              <a:gd name="connsiteY2" fmla="*/ 1330326 h 3196812"/>
              <a:gd name="connsiteX3" fmla="*/ 294 w 2452468"/>
              <a:gd name="connsiteY3" fmla="*/ 0 h 3196812"/>
              <a:gd name="connsiteX4" fmla="*/ 897 w 2452468"/>
              <a:gd name="connsiteY4" fmla="*/ 2548301 h 3196812"/>
              <a:gd name="connsiteX5" fmla="*/ 1176631 w 2452468"/>
              <a:gd name="connsiteY5" fmla="*/ 2590800 h 3196812"/>
              <a:gd name="connsiteX6" fmla="*/ 606718 w 2452468"/>
              <a:gd name="connsiteY6" fmla="*/ 2590800 h 3196812"/>
              <a:gd name="connsiteX0" fmla="*/ 2010068 w 2455290"/>
              <a:gd name="connsiteY0" fmla="*/ 1862137 h 3196812"/>
              <a:gd name="connsiteX1" fmla="*/ 1629068 w 2455290"/>
              <a:gd name="connsiteY1" fmla="*/ 2324100 h 3196812"/>
              <a:gd name="connsiteX2" fmla="*/ 2110080 w 2455290"/>
              <a:gd name="connsiteY2" fmla="*/ 1330326 h 3196812"/>
              <a:gd name="connsiteX3" fmla="*/ 294 w 2455290"/>
              <a:gd name="connsiteY3" fmla="*/ 0 h 3196812"/>
              <a:gd name="connsiteX4" fmla="*/ 897 w 2455290"/>
              <a:gd name="connsiteY4" fmla="*/ 2548301 h 3196812"/>
              <a:gd name="connsiteX5" fmla="*/ 1176631 w 2455290"/>
              <a:gd name="connsiteY5" fmla="*/ 2590800 h 3196812"/>
              <a:gd name="connsiteX6" fmla="*/ 606718 w 2455290"/>
              <a:gd name="connsiteY6" fmla="*/ 2590800 h 3196812"/>
              <a:gd name="connsiteX0" fmla="*/ 2010068 w 2458112"/>
              <a:gd name="connsiteY0" fmla="*/ 1862137 h 3196812"/>
              <a:gd name="connsiteX1" fmla="*/ 1629068 w 2458112"/>
              <a:gd name="connsiteY1" fmla="*/ 2324100 h 3196812"/>
              <a:gd name="connsiteX2" fmla="*/ 2110080 w 2458112"/>
              <a:gd name="connsiteY2" fmla="*/ 1330326 h 3196812"/>
              <a:gd name="connsiteX3" fmla="*/ 294 w 2458112"/>
              <a:gd name="connsiteY3" fmla="*/ 0 h 3196812"/>
              <a:gd name="connsiteX4" fmla="*/ 897 w 2458112"/>
              <a:gd name="connsiteY4" fmla="*/ 2548301 h 3196812"/>
              <a:gd name="connsiteX5" fmla="*/ 1176631 w 2458112"/>
              <a:gd name="connsiteY5" fmla="*/ 2590800 h 3196812"/>
              <a:gd name="connsiteX6" fmla="*/ 606718 w 2458112"/>
              <a:gd name="connsiteY6" fmla="*/ 2590800 h 3196812"/>
              <a:gd name="connsiteX0" fmla="*/ 2010068 w 2454407"/>
              <a:gd name="connsiteY0" fmla="*/ 1862137 h 3196812"/>
              <a:gd name="connsiteX1" fmla="*/ 1629068 w 2454407"/>
              <a:gd name="connsiteY1" fmla="*/ 2324100 h 3196812"/>
              <a:gd name="connsiteX2" fmla="*/ 2110080 w 2454407"/>
              <a:gd name="connsiteY2" fmla="*/ 1330326 h 3196812"/>
              <a:gd name="connsiteX3" fmla="*/ 294 w 2454407"/>
              <a:gd name="connsiteY3" fmla="*/ 0 h 3196812"/>
              <a:gd name="connsiteX4" fmla="*/ 897 w 2454407"/>
              <a:gd name="connsiteY4" fmla="*/ 2548301 h 3196812"/>
              <a:gd name="connsiteX5" fmla="*/ 1176631 w 2454407"/>
              <a:gd name="connsiteY5" fmla="*/ 2590800 h 3196812"/>
              <a:gd name="connsiteX6" fmla="*/ 606718 w 2454407"/>
              <a:gd name="connsiteY6" fmla="*/ 2590800 h 3196812"/>
              <a:gd name="connsiteX0" fmla="*/ 2010068 w 2457011"/>
              <a:gd name="connsiteY0" fmla="*/ 1862137 h 3196812"/>
              <a:gd name="connsiteX1" fmla="*/ 1629068 w 2457011"/>
              <a:gd name="connsiteY1" fmla="*/ 2324100 h 3196812"/>
              <a:gd name="connsiteX2" fmla="*/ 2110080 w 2457011"/>
              <a:gd name="connsiteY2" fmla="*/ 1330326 h 3196812"/>
              <a:gd name="connsiteX3" fmla="*/ 294 w 2457011"/>
              <a:gd name="connsiteY3" fmla="*/ 0 h 3196812"/>
              <a:gd name="connsiteX4" fmla="*/ 897 w 2457011"/>
              <a:gd name="connsiteY4" fmla="*/ 2548301 h 3196812"/>
              <a:gd name="connsiteX5" fmla="*/ 1176631 w 2457011"/>
              <a:gd name="connsiteY5" fmla="*/ 2590800 h 3196812"/>
              <a:gd name="connsiteX6" fmla="*/ 606718 w 2457011"/>
              <a:gd name="connsiteY6" fmla="*/ 2590800 h 3196812"/>
              <a:gd name="connsiteX0" fmla="*/ 2010068 w 2457362"/>
              <a:gd name="connsiteY0" fmla="*/ 1862137 h 3196812"/>
              <a:gd name="connsiteX1" fmla="*/ 1629068 w 2457362"/>
              <a:gd name="connsiteY1" fmla="*/ 2324100 h 3196812"/>
              <a:gd name="connsiteX2" fmla="*/ 2110080 w 2457362"/>
              <a:gd name="connsiteY2" fmla="*/ 1330326 h 3196812"/>
              <a:gd name="connsiteX3" fmla="*/ 294 w 2457362"/>
              <a:gd name="connsiteY3" fmla="*/ 0 h 3196812"/>
              <a:gd name="connsiteX4" fmla="*/ 897 w 2457362"/>
              <a:gd name="connsiteY4" fmla="*/ 2548301 h 3196812"/>
              <a:gd name="connsiteX5" fmla="*/ 1176631 w 2457362"/>
              <a:gd name="connsiteY5" fmla="*/ 2590800 h 3196812"/>
              <a:gd name="connsiteX6" fmla="*/ 606718 w 2457362"/>
              <a:gd name="connsiteY6" fmla="*/ 2590800 h 3196812"/>
              <a:gd name="connsiteX0" fmla="*/ 1943393 w 2347028"/>
              <a:gd name="connsiteY0" fmla="*/ 1808162 h 3196812"/>
              <a:gd name="connsiteX1" fmla="*/ 1629068 w 2347028"/>
              <a:gd name="connsiteY1" fmla="*/ 2324100 h 3196812"/>
              <a:gd name="connsiteX2" fmla="*/ 2110080 w 2347028"/>
              <a:gd name="connsiteY2" fmla="*/ 1330326 h 3196812"/>
              <a:gd name="connsiteX3" fmla="*/ 294 w 2347028"/>
              <a:gd name="connsiteY3" fmla="*/ 0 h 3196812"/>
              <a:gd name="connsiteX4" fmla="*/ 897 w 2347028"/>
              <a:gd name="connsiteY4" fmla="*/ 2548301 h 3196812"/>
              <a:gd name="connsiteX5" fmla="*/ 1176631 w 2347028"/>
              <a:gd name="connsiteY5" fmla="*/ 2590800 h 3196812"/>
              <a:gd name="connsiteX6" fmla="*/ 606718 w 2347028"/>
              <a:gd name="connsiteY6" fmla="*/ 2590800 h 3196812"/>
              <a:gd name="connsiteX0" fmla="*/ 1949743 w 2346894"/>
              <a:gd name="connsiteY0" fmla="*/ 1817687 h 3196812"/>
              <a:gd name="connsiteX1" fmla="*/ 1629068 w 2346894"/>
              <a:gd name="connsiteY1" fmla="*/ 2324100 h 3196812"/>
              <a:gd name="connsiteX2" fmla="*/ 2110080 w 2346894"/>
              <a:gd name="connsiteY2" fmla="*/ 1330326 h 3196812"/>
              <a:gd name="connsiteX3" fmla="*/ 294 w 2346894"/>
              <a:gd name="connsiteY3" fmla="*/ 0 h 3196812"/>
              <a:gd name="connsiteX4" fmla="*/ 897 w 2346894"/>
              <a:gd name="connsiteY4" fmla="*/ 2548301 h 3196812"/>
              <a:gd name="connsiteX5" fmla="*/ 1176631 w 2346894"/>
              <a:gd name="connsiteY5" fmla="*/ 2590800 h 3196812"/>
              <a:gd name="connsiteX6" fmla="*/ 606718 w 2346894"/>
              <a:gd name="connsiteY6" fmla="*/ 2590800 h 3196812"/>
              <a:gd name="connsiteX0" fmla="*/ 1930693 w 2347296"/>
              <a:gd name="connsiteY0" fmla="*/ 1827212 h 3196812"/>
              <a:gd name="connsiteX1" fmla="*/ 1629068 w 2347296"/>
              <a:gd name="connsiteY1" fmla="*/ 2324100 h 3196812"/>
              <a:gd name="connsiteX2" fmla="*/ 2110080 w 2347296"/>
              <a:gd name="connsiteY2" fmla="*/ 1330326 h 3196812"/>
              <a:gd name="connsiteX3" fmla="*/ 294 w 2347296"/>
              <a:gd name="connsiteY3" fmla="*/ 0 h 3196812"/>
              <a:gd name="connsiteX4" fmla="*/ 897 w 2347296"/>
              <a:gd name="connsiteY4" fmla="*/ 2548301 h 3196812"/>
              <a:gd name="connsiteX5" fmla="*/ 1176631 w 2347296"/>
              <a:gd name="connsiteY5" fmla="*/ 2590800 h 3196812"/>
              <a:gd name="connsiteX6" fmla="*/ 606718 w 2347296"/>
              <a:gd name="connsiteY6" fmla="*/ 2590800 h 3196812"/>
              <a:gd name="connsiteX0" fmla="*/ 1908468 w 2347768"/>
              <a:gd name="connsiteY0" fmla="*/ 1836737 h 3196812"/>
              <a:gd name="connsiteX1" fmla="*/ 1629068 w 2347768"/>
              <a:gd name="connsiteY1" fmla="*/ 2324100 h 3196812"/>
              <a:gd name="connsiteX2" fmla="*/ 2110080 w 2347768"/>
              <a:gd name="connsiteY2" fmla="*/ 1330326 h 3196812"/>
              <a:gd name="connsiteX3" fmla="*/ 294 w 2347768"/>
              <a:gd name="connsiteY3" fmla="*/ 0 h 3196812"/>
              <a:gd name="connsiteX4" fmla="*/ 897 w 2347768"/>
              <a:gd name="connsiteY4" fmla="*/ 2548301 h 3196812"/>
              <a:gd name="connsiteX5" fmla="*/ 1176631 w 2347768"/>
              <a:gd name="connsiteY5" fmla="*/ 2590800 h 3196812"/>
              <a:gd name="connsiteX6" fmla="*/ 606718 w 2347768"/>
              <a:gd name="connsiteY6" fmla="*/ 2590800 h 3196812"/>
              <a:gd name="connsiteX0" fmla="*/ 1908468 w 2347768"/>
              <a:gd name="connsiteY0" fmla="*/ 1836737 h 3196812"/>
              <a:gd name="connsiteX1" fmla="*/ 1629068 w 2347768"/>
              <a:gd name="connsiteY1" fmla="*/ 2324100 h 3196812"/>
              <a:gd name="connsiteX2" fmla="*/ 2110080 w 2347768"/>
              <a:gd name="connsiteY2" fmla="*/ 1330326 h 3196812"/>
              <a:gd name="connsiteX3" fmla="*/ 294 w 2347768"/>
              <a:gd name="connsiteY3" fmla="*/ 0 h 3196812"/>
              <a:gd name="connsiteX4" fmla="*/ 897 w 2347768"/>
              <a:gd name="connsiteY4" fmla="*/ 2548301 h 3196812"/>
              <a:gd name="connsiteX5" fmla="*/ 1176631 w 2347768"/>
              <a:gd name="connsiteY5" fmla="*/ 2590800 h 3196812"/>
              <a:gd name="connsiteX6" fmla="*/ 606718 w 2347768"/>
              <a:gd name="connsiteY6" fmla="*/ 2590800 h 3196812"/>
              <a:gd name="connsiteX0" fmla="*/ 1911643 w 2347700"/>
              <a:gd name="connsiteY0" fmla="*/ 1836737 h 3196812"/>
              <a:gd name="connsiteX1" fmla="*/ 1629068 w 2347700"/>
              <a:gd name="connsiteY1" fmla="*/ 2324100 h 3196812"/>
              <a:gd name="connsiteX2" fmla="*/ 2110080 w 2347700"/>
              <a:gd name="connsiteY2" fmla="*/ 1330326 h 3196812"/>
              <a:gd name="connsiteX3" fmla="*/ 294 w 2347700"/>
              <a:gd name="connsiteY3" fmla="*/ 0 h 3196812"/>
              <a:gd name="connsiteX4" fmla="*/ 897 w 2347700"/>
              <a:gd name="connsiteY4" fmla="*/ 2548301 h 3196812"/>
              <a:gd name="connsiteX5" fmla="*/ 1176631 w 2347700"/>
              <a:gd name="connsiteY5" fmla="*/ 2590800 h 3196812"/>
              <a:gd name="connsiteX6" fmla="*/ 606718 w 2347700"/>
              <a:gd name="connsiteY6" fmla="*/ 2590800 h 3196812"/>
              <a:gd name="connsiteX0" fmla="*/ 1911643 w 2347700"/>
              <a:gd name="connsiteY0" fmla="*/ 1843087 h 3196812"/>
              <a:gd name="connsiteX1" fmla="*/ 1629068 w 2347700"/>
              <a:gd name="connsiteY1" fmla="*/ 2324100 h 3196812"/>
              <a:gd name="connsiteX2" fmla="*/ 2110080 w 2347700"/>
              <a:gd name="connsiteY2" fmla="*/ 1330326 h 3196812"/>
              <a:gd name="connsiteX3" fmla="*/ 294 w 2347700"/>
              <a:gd name="connsiteY3" fmla="*/ 0 h 3196812"/>
              <a:gd name="connsiteX4" fmla="*/ 897 w 2347700"/>
              <a:gd name="connsiteY4" fmla="*/ 2548301 h 3196812"/>
              <a:gd name="connsiteX5" fmla="*/ 1176631 w 2347700"/>
              <a:gd name="connsiteY5" fmla="*/ 2590800 h 3196812"/>
              <a:gd name="connsiteX6" fmla="*/ 606718 w 2347700"/>
              <a:gd name="connsiteY6" fmla="*/ 2590800 h 3196812"/>
              <a:gd name="connsiteX0" fmla="*/ 1911643 w 2353698"/>
              <a:gd name="connsiteY0" fmla="*/ 1843087 h 3196812"/>
              <a:gd name="connsiteX1" fmla="*/ 1629068 w 2353698"/>
              <a:gd name="connsiteY1" fmla="*/ 2324100 h 3196812"/>
              <a:gd name="connsiteX2" fmla="*/ 2110080 w 2353698"/>
              <a:gd name="connsiteY2" fmla="*/ 1330326 h 3196812"/>
              <a:gd name="connsiteX3" fmla="*/ 294 w 2353698"/>
              <a:gd name="connsiteY3" fmla="*/ 0 h 3196812"/>
              <a:gd name="connsiteX4" fmla="*/ 897 w 2353698"/>
              <a:gd name="connsiteY4" fmla="*/ 2548301 h 3196812"/>
              <a:gd name="connsiteX5" fmla="*/ 1176631 w 2353698"/>
              <a:gd name="connsiteY5" fmla="*/ 2590800 h 3196812"/>
              <a:gd name="connsiteX6" fmla="*/ 606718 w 2353698"/>
              <a:gd name="connsiteY6" fmla="*/ 2590800 h 3196812"/>
              <a:gd name="connsiteX0" fmla="*/ 1911643 w 2353744"/>
              <a:gd name="connsiteY0" fmla="*/ 1843087 h 3196812"/>
              <a:gd name="connsiteX1" fmla="*/ 1629068 w 2353744"/>
              <a:gd name="connsiteY1" fmla="*/ 2324100 h 3196812"/>
              <a:gd name="connsiteX2" fmla="*/ 2110080 w 2353744"/>
              <a:gd name="connsiteY2" fmla="*/ 1330326 h 3196812"/>
              <a:gd name="connsiteX3" fmla="*/ 294 w 2353744"/>
              <a:gd name="connsiteY3" fmla="*/ 0 h 3196812"/>
              <a:gd name="connsiteX4" fmla="*/ 897 w 2353744"/>
              <a:gd name="connsiteY4" fmla="*/ 2548301 h 3196812"/>
              <a:gd name="connsiteX5" fmla="*/ 1176631 w 2353744"/>
              <a:gd name="connsiteY5" fmla="*/ 2590800 h 3196812"/>
              <a:gd name="connsiteX6" fmla="*/ 606718 w 2353744"/>
              <a:gd name="connsiteY6" fmla="*/ 2590800 h 3196812"/>
              <a:gd name="connsiteX0" fmla="*/ 1911643 w 2427584"/>
              <a:gd name="connsiteY0" fmla="*/ 1843087 h 3196812"/>
              <a:gd name="connsiteX1" fmla="*/ 1629068 w 2427584"/>
              <a:gd name="connsiteY1" fmla="*/ 2324100 h 3196812"/>
              <a:gd name="connsiteX2" fmla="*/ 2110080 w 2427584"/>
              <a:gd name="connsiteY2" fmla="*/ 1330326 h 3196812"/>
              <a:gd name="connsiteX3" fmla="*/ 294 w 2427584"/>
              <a:gd name="connsiteY3" fmla="*/ 0 h 3196812"/>
              <a:gd name="connsiteX4" fmla="*/ 897 w 2427584"/>
              <a:gd name="connsiteY4" fmla="*/ 2548301 h 3196812"/>
              <a:gd name="connsiteX5" fmla="*/ 1176631 w 2427584"/>
              <a:gd name="connsiteY5" fmla="*/ 2590800 h 3196812"/>
              <a:gd name="connsiteX6" fmla="*/ 606718 w 2427584"/>
              <a:gd name="connsiteY6" fmla="*/ 2590800 h 3196812"/>
              <a:gd name="connsiteX0" fmla="*/ 1911643 w 2456763"/>
              <a:gd name="connsiteY0" fmla="*/ 1843087 h 3196812"/>
              <a:gd name="connsiteX1" fmla="*/ 1629068 w 2456763"/>
              <a:gd name="connsiteY1" fmla="*/ 2324100 h 3196812"/>
              <a:gd name="connsiteX2" fmla="*/ 2110080 w 2456763"/>
              <a:gd name="connsiteY2" fmla="*/ 1330326 h 3196812"/>
              <a:gd name="connsiteX3" fmla="*/ 294 w 2456763"/>
              <a:gd name="connsiteY3" fmla="*/ 0 h 3196812"/>
              <a:gd name="connsiteX4" fmla="*/ 897 w 2456763"/>
              <a:gd name="connsiteY4" fmla="*/ 2548301 h 3196812"/>
              <a:gd name="connsiteX5" fmla="*/ 1176631 w 2456763"/>
              <a:gd name="connsiteY5" fmla="*/ 2590800 h 3196812"/>
              <a:gd name="connsiteX6" fmla="*/ 606718 w 2456763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72281" h="3196812">
                <a:moveTo>
                  <a:pt x="1911643" y="1843087"/>
                </a:moveTo>
                <a:cubicBezTo>
                  <a:pt x="1525880" y="1628775"/>
                  <a:pt x="1281386" y="2133152"/>
                  <a:pt x="1629068" y="2324100"/>
                </a:cubicBezTo>
                <a:cubicBezTo>
                  <a:pt x="2359465" y="2725237"/>
                  <a:pt x="2838742" y="1784351"/>
                  <a:pt x="2110080" y="1330326"/>
                </a:cubicBezTo>
                <a:lnTo>
                  <a:pt x="294" y="0"/>
                </a:lnTo>
                <a:cubicBezTo>
                  <a:pt x="-217" y="594612"/>
                  <a:pt x="-91" y="2074081"/>
                  <a:pt x="897" y="2548301"/>
                </a:cubicBezTo>
                <a:cubicBezTo>
                  <a:pt x="2690" y="3408733"/>
                  <a:pt x="1176788" y="3402867"/>
                  <a:pt x="1176631" y="2590800"/>
                </a:cubicBezTo>
                <a:cubicBezTo>
                  <a:pt x="1176552" y="2181606"/>
                  <a:pt x="604932" y="2169319"/>
                  <a:pt x="606718" y="2590800"/>
                </a:cubicBezTo>
              </a:path>
            </a:pathLst>
          </a:custGeom>
          <a:noFill/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Parallelogram Bg">
            <a:extLst>
              <a:ext uri="{FF2B5EF4-FFF2-40B4-BE49-F238E27FC236}">
                <a16:creationId xmlns:a16="http://schemas.microsoft.com/office/drawing/2014/main" id="{1F009604-A35B-91BA-13D8-E2339586F2F9}"/>
              </a:ext>
            </a:extLst>
          </p:cNvPr>
          <p:cNvSpPr>
            <a:spLocks noChangeAspect="1"/>
          </p:cNvSpPr>
          <p:nvPr/>
        </p:nvSpPr>
        <p:spPr>
          <a:xfrm rot="5400000">
            <a:off x="2845272" y="4866165"/>
            <a:ext cx="1800000" cy="1033663"/>
          </a:xfrm>
          <a:prstGeom prst="parallelogram">
            <a:avLst>
              <a:gd name="adj" fmla="val 56386"/>
            </a:avLst>
          </a:prstGeom>
          <a:solidFill>
            <a:srgbClr val="408020"/>
          </a:solidFill>
          <a:ln w="190500" cap="rnd">
            <a:solidFill>
              <a:srgbClr val="40802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Parallelogram Fg">
            <a:extLst>
              <a:ext uri="{FF2B5EF4-FFF2-40B4-BE49-F238E27FC236}">
                <a16:creationId xmlns:a16="http://schemas.microsoft.com/office/drawing/2014/main" id="{5226F844-803F-05BD-9C84-629665BDE9E0}"/>
              </a:ext>
            </a:extLst>
          </p:cNvPr>
          <p:cNvSpPr>
            <a:spLocks noChangeAspect="1"/>
          </p:cNvSpPr>
          <p:nvPr/>
        </p:nvSpPr>
        <p:spPr>
          <a:xfrm rot="5400000">
            <a:off x="3181066" y="5056161"/>
            <a:ext cx="1128411" cy="648000"/>
          </a:xfrm>
          <a:prstGeom prst="parallelogram">
            <a:avLst>
              <a:gd name="adj" fmla="val 56386"/>
            </a:avLst>
          </a:prstGeom>
          <a:solidFill>
            <a:srgbClr val="56FF01"/>
          </a:solidFill>
          <a:ln w="190500" cap="rnd">
            <a:solidFill>
              <a:srgbClr val="56FF0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981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03_Working_14frames/30fps/f04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ointer">
            <a:extLst>
              <a:ext uri="{FF2B5EF4-FFF2-40B4-BE49-F238E27FC236}">
                <a16:creationId xmlns:a16="http://schemas.microsoft.com/office/drawing/2014/main" id="{82E0C72F-6D74-58D5-585E-A076CCA340A3}"/>
              </a:ext>
            </a:extLst>
          </p:cNvPr>
          <p:cNvSpPr>
            <a:spLocks noChangeAspect="1"/>
          </p:cNvSpPr>
          <p:nvPr/>
        </p:nvSpPr>
        <p:spPr>
          <a:xfrm>
            <a:off x="1536062" y="1538296"/>
            <a:ext cx="2863428" cy="3746957"/>
          </a:xfrm>
          <a:custGeom>
            <a:avLst/>
            <a:gdLst>
              <a:gd name="connsiteX0" fmla="*/ 0 w 1766888"/>
              <a:gd name="connsiteY0" fmla="*/ 0 h 2162175"/>
              <a:gd name="connsiteX1" fmla="*/ 0 w 1766888"/>
              <a:gd name="connsiteY1" fmla="*/ 2162175 h 2162175"/>
              <a:gd name="connsiteX2" fmla="*/ 923925 w 1766888"/>
              <a:gd name="connsiteY2" fmla="*/ 1628775 h 2162175"/>
              <a:gd name="connsiteX3" fmla="*/ 1766888 w 1766888"/>
              <a:gd name="connsiteY3" fmla="*/ 1143000 h 2162175"/>
              <a:gd name="connsiteX4" fmla="*/ 0 w 1766888"/>
              <a:gd name="connsiteY4" fmla="*/ 0 h 2162175"/>
              <a:gd name="connsiteX0" fmla="*/ 0 w 1766888"/>
              <a:gd name="connsiteY0" fmla="*/ 0 h 2312557"/>
              <a:gd name="connsiteX1" fmla="*/ 0 w 1766888"/>
              <a:gd name="connsiteY1" fmla="*/ 2162175 h 2312557"/>
              <a:gd name="connsiteX2" fmla="*/ 923925 w 1766888"/>
              <a:gd name="connsiteY2" fmla="*/ 1628775 h 2312557"/>
              <a:gd name="connsiteX3" fmla="*/ 1766888 w 1766888"/>
              <a:gd name="connsiteY3" fmla="*/ 1143000 h 2312557"/>
              <a:gd name="connsiteX4" fmla="*/ 0 w 1766888"/>
              <a:gd name="connsiteY4" fmla="*/ 0 h 2312557"/>
              <a:gd name="connsiteX0" fmla="*/ 0 w 1766888"/>
              <a:gd name="connsiteY0" fmla="*/ 0 h 2351622"/>
              <a:gd name="connsiteX1" fmla="*/ 0 w 1766888"/>
              <a:gd name="connsiteY1" fmla="*/ 2162175 h 2351622"/>
              <a:gd name="connsiteX2" fmla="*/ 923925 w 1766888"/>
              <a:gd name="connsiteY2" fmla="*/ 1628775 h 2351622"/>
              <a:gd name="connsiteX3" fmla="*/ 1766888 w 1766888"/>
              <a:gd name="connsiteY3" fmla="*/ 1143000 h 2351622"/>
              <a:gd name="connsiteX4" fmla="*/ 0 w 1766888"/>
              <a:gd name="connsiteY4" fmla="*/ 0 h 2351622"/>
              <a:gd name="connsiteX0" fmla="*/ 0 w 1766888"/>
              <a:gd name="connsiteY0" fmla="*/ 0 h 2351060"/>
              <a:gd name="connsiteX1" fmla="*/ 0 w 1766888"/>
              <a:gd name="connsiteY1" fmla="*/ 2162175 h 2351060"/>
              <a:gd name="connsiteX2" fmla="*/ 930025 w 1766888"/>
              <a:gd name="connsiteY2" fmla="*/ 1625725 h 2351060"/>
              <a:gd name="connsiteX3" fmla="*/ 1766888 w 1766888"/>
              <a:gd name="connsiteY3" fmla="*/ 1143000 h 2351060"/>
              <a:gd name="connsiteX4" fmla="*/ 0 w 1766888"/>
              <a:gd name="connsiteY4" fmla="*/ 0 h 2351060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00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61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9456"/>
              <a:gd name="connsiteX1" fmla="*/ 0 w 1766888"/>
              <a:gd name="connsiteY1" fmla="*/ 2162175 h 2419456"/>
              <a:gd name="connsiteX2" fmla="*/ 936125 w 1766888"/>
              <a:gd name="connsiteY2" fmla="*/ 1622675 h 2419456"/>
              <a:gd name="connsiteX3" fmla="*/ 1766888 w 1766888"/>
              <a:gd name="connsiteY3" fmla="*/ 1143000 h 2419456"/>
              <a:gd name="connsiteX4" fmla="*/ 0 w 1766888"/>
              <a:gd name="connsiteY4" fmla="*/ 0 h 2419456"/>
              <a:gd name="connsiteX0" fmla="*/ 0 w 1766888"/>
              <a:gd name="connsiteY0" fmla="*/ 0 h 2514125"/>
              <a:gd name="connsiteX1" fmla="*/ 0 w 1766888"/>
              <a:gd name="connsiteY1" fmla="*/ 2162175 h 2514125"/>
              <a:gd name="connsiteX2" fmla="*/ 936125 w 1766888"/>
              <a:gd name="connsiteY2" fmla="*/ 1622675 h 2514125"/>
              <a:gd name="connsiteX3" fmla="*/ 1766888 w 1766888"/>
              <a:gd name="connsiteY3" fmla="*/ 1143000 h 2514125"/>
              <a:gd name="connsiteX4" fmla="*/ 0 w 1766888"/>
              <a:gd name="connsiteY4" fmla="*/ 0 h 2514125"/>
              <a:gd name="connsiteX0" fmla="*/ 0 w 1766888"/>
              <a:gd name="connsiteY0" fmla="*/ 0 h 2487097"/>
              <a:gd name="connsiteX1" fmla="*/ 0 w 1766888"/>
              <a:gd name="connsiteY1" fmla="*/ 2162175 h 2487097"/>
              <a:gd name="connsiteX2" fmla="*/ 936125 w 1766888"/>
              <a:gd name="connsiteY2" fmla="*/ 1622675 h 2487097"/>
              <a:gd name="connsiteX3" fmla="*/ 1766888 w 1766888"/>
              <a:gd name="connsiteY3" fmla="*/ 1143000 h 2487097"/>
              <a:gd name="connsiteX4" fmla="*/ 0 w 1766888"/>
              <a:gd name="connsiteY4" fmla="*/ 0 h 2487097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07848"/>
              <a:gd name="connsiteX1" fmla="*/ 0 w 1766888"/>
              <a:gd name="connsiteY1" fmla="*/ 2162175 h 2407848"/>
              <a:gd name="connsiteX2" fmla="*/ 936125 w 1766888"/>
              <a:gd name="connsiteY2" fmla="*/ 1622675 h 2407848"/>
              <a:gd name="connsiteX3" fmla="*/ 1766888 w 1766888"/>
              <a:gd name="connsiteY3" fmla="*/ 1143000 h 2407848"/>
              <a:gd name="connsiteX4" fmla="*/ 0 w 1766888"/>
              <a:gd name="connsiteY4" fmla="*/ 0 h 2407848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41201"/>
              <a:gd name="connsiteX1" fmla="*/ 0 w 1766888"/>
              <a:gd name="connsiteY1" fmla="*/ 2162175 h 2441201"/>
              <a:gd name="connsiteX2" fmla="*/ 585595 w 1766888"/>
              <a:gd name="connsiteY2" fmla="*/ 2351550 h 2441201"/>
              <a:gd name="connsiteX3" fmla="*/ 936125 w 1766888"/>
              <a:gd name="connsiteY3" fmla="*/ 1622675 h 2441201"/>
              <a:gd name="connsiteX4" fmla="*/ 1766888 w 1766888"/>
              <a:gd name="connsiteY4" fmla="*/ 1143000 h 2441201"/>
              <a:gd name="connsiteX5" fmla="*/ 0 w 1766888"/>
              <a:gd name="connsiteY5" fmla="*/ 0 h 2441201"/>
              <a:gd name="connsiteX0" fmla="*/ 0 w 1766888"/>
              <a:gd name="connsiteY0" fmla="*/ 0 h 2476881"/>
              <a:gd name="connsiteX1" fmla="*/ 0 w 1766888"/>
              <a:gd name="connsiteY1" fmla="*/ 2162175 h 2476881"/>
              <a:gd name="connsiteX2" fmla="*/ 759445 w 1766888"/>
              <a:gd name="connsiteY2" fmla="*/ 2409500 h 2476881"/>
              <a:gd name="connsiteX3" fmla="*/ 936125 w 1766888"/>
              <a:gd name="connsiteY3" fmla="*/ 1622675 h 2476881"/>
              <a:gd name="connsiteX4" fmla="*/ 1766888 w 1766888"/>
              <a:gd name="connsiteY4" fmla="*/ 1143000 h 2476881"/>
              <a:gd name="connsiteX5" fmla="*/ 0 w 1766888"/>
              <a:gd name="connsiteY5" fmla="*/ 0 h 2476881"/>
              <a:gd name="connsiteX0" fmla="*/ 0 w 1766888"/>
              <a:gd name="connsiteY0" fmla="*/ 0 h 2478211"/>
              <a:gd name="connsiteX1" fmla="*/ 0 w 1766888"/>
              <a:gd name="connsiteY1" fmla="*/ 2162175 h 2478211"/>
              <a:gd name="connsiteX2" fmla="*/ 759445 w 1766888"/>
              <a:gd name="connsiteY2" fmla="*/ 2409500 h 2478211"/>
              <a:gd name="connsiteX3" fmla="*/ 936125 w 1766888"/>
              <a:gd name="connsiteY3" fmla="*/ 1622675 h 2478211"/>
              <a:gd name="connsiteX4" fmla="*/ 1766888 w 1766888"/>
              <a:gd name="connsiteY4" fmla="*/ 1143000 h 2478211"/>
              <a:gd name="connsiteX5" fmla="*/ 0 w 1766888"/>
              <a:gd name="connsiteY5" fmla="*/ 0 h 2478211"/>
              <a:gd name="connsiteX0" fmla="*/ 0 w 1766888"/>
              <a:gd name="connsiteY0" fmla="*/ 0 h 2476187"/>
              <a:gd name="connsiteX1" fmla="*/ 0 w 1766888"/>
              <a:gd name="connsiteY1" fmla="*/ 2162175 h 2476187"/>
              <a:gd name="connsiteX2" fmla="*/ 759445 w 1766888"/>
              <a:gd name="connsiteY2" fmla="*/ 2406450 h 2476187"/>
              <a:gd name="connsiteX3" fmla="*/ 936125 w 1766888"/>
              <a:gd name="connsiteY3" fmla="*/ 1622675 h 2476187"/>
              <a:gd name="connsiteX4" fmla="*/ 1766888 w 1766888"/>
              <a:gd name="connsiteY4" fmla="*/ 1143000 h 2476187"/>
              <a:gd name="connsiteX5" fmla="*/ 0 w 1766888"/>
              <a:gd name="connsiteY5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74167"/>
              <a:gd name="connsiteY0" fmla="*/ 0 h 2476187"/>
              <a:gd name="connsiteX1" fmla="*/ 0 w 1874167"/>
              <a:gd name="connsiteY1" fmla="*/ 2162175 h 2476187"/>
              <a:gd name="connsiteX2" fmla="*/ 759445 w 1874167"/>
              <a:gd name="connsiteY2" fmla="*/ 2406450 h 2476187"/>
              <a:gd name="connsiteX3" fmla="*/ 936125 w 1874167"/>
              <a:gd name="connsiteY3" fmla="*/ 1622675 h 2476187"/>
              <a:gd name="connsiteX4" fmla="*/ 1653098 w 1874167"/>
              <a:gd name="connsiteY4" fmla="*/ 1881849 h 2476187"/>
              <a:gd name="connsiteX5" fmla="*/ 1766888 w 1874167"/>
              <a:gd name="connsiteY5" fmla="*/ 1143000 h 2476187"/>
              <a:gd name="connsiteX6" fmla="*/ 0 w 1874167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5424"/>
              <a:gd name="connsiteY0" fmla="*/ 0 h 2476187"/>
              <a:gd name="connsiteX1" fmla="*/ 0 w 1885424"/>
              <a:gd name="connsiteY1" fmla="*/ 2162175 h 2476187"/>
              <a:gd name="connsiteX2" fmla="*/ 759445 w 1885424"/>
              <a:gd name="connsiteY2" fmla="*/ 2406450 h 2476187"/>
              <a:gd name="connsiteX3" fmla="*/ 936125 w 1885424"/>
              <a:gd name="connsiteY3" fmla="*/ 1622675 h 2476187"/>
              <a:gd name="connsiteX4" fmla="*/ 1671398 w 1885424"/>
              <a:gd name="connsiteY4" fmla="*/ 1866599 h 2476187"/>
              <a:gd name="connsiteX5" fmla="*/ 1766888 w 1885424"/>
              <a:gd name="connsiteY5" fmla="*/ 1143000 h 2476187"/>
              <a:gd name="connsiteX6" fmla="*/ 0 w 1885424"/>
              <a:gd name="connsiteY6" fmla="*/ 0 h 2476187"/>
              <a:gd name="connsiteX0" fmla="*/ 0 w 1885424"/>
              <a:gd name="connsiteY0" fmla="*/ 0 h 2486898"/>
              <a:gd name="connsiteX1" fmla="*/ 0 w 1885424"/>
              <a:gd name="connsiteY1" fmla="*/ 2162175 h 2486898"/>
              <a:gd name="connsiteX2" fmla="*/ 759445 w 1885424"/>
              <a:gd name="connsiteY2" fmla="*/ 2406450 h 2486898"/>
              <a:gd name="connsiteX3" fmla="*/ 936125 w 1885424"/>
              <a:gd name="connsiteY3" fmla="*/ 1622675 h 2486898"/>
              <a:gd name="connsiteX4" fmla="*/ 1671398 w 1885424"/>
              <a:gd name="connsiteY4" fmla="*/ 1866599 h 2486898"/>
              <a:gd name="connsiteX5" fmla="*/ 1766888 w 1885424"/>
              <a:gd name="connsiteY5" fmla="*/ 1143000 h 2486898"/>
              <a:gd name="connsiteX6" fmla="*/ 0 w 1885424"/>
              <a:gd name="connsiteY6" fmla="*/ 0 h 2486898"/>
              <a:gd name="connsiteX0" fmla="*/ 0 w 1885424"/>
              <a:gd name="connsiteY0" fmla="*/ 0 h 2532573"/>
              <a:gd name="connsiteX1" fmla="*/ 0 w 1885424"/>
              <a:gd name="connsiteY1" fmla="*/ 2162175 h 2532573"/>
              <a:gd name="connsiteX2" fmla="*/ 759445 w 1885424"/>
              <a:gd name="connsiteY2" fmla="*/ 2406450 h 2532573"/>
              <a:gd name="connsiteX3" fmla="*/ 936125 w 1885424"/>
              <a:gd name="connsiteY3" fmla="*/ 1622675 h 2532573"/>
              <a:gd name="connsiteX4" fmla="*/ 1671398 w 1885424"/>
              <a:gd name="connsiteY4" fmla="*/ 1866599 h 2532573"/>
              <a:gd name="connsiteX5" fmla="*/ 1766888 w 1885424"/>
              <a:gd name="connsiteY5" fmla="*/ 1143000 h 2532573"/>
              <a:gd name="connsiteX6" fmla="*/ 0 w 1885424"/>
              <a:gd name="connsiteY6" fmla="*/ 0 h 2532573"/>
              <a:gd name="connsiteX0" fmla="*/ 0 w 1885424"/>
              <a:gd name="connsiteY0" fmla="*/ 0 h 2510919"/>
              <a:gd name="connsiteX1" fmla="*/ 0 w 1885424"/>
              <a:gd name="connsiteY1" fmla="*/ 2162175 h 2510919"/>
              <a:gd name="connsiteX2" fmla="*/ 759445 w 1885424"/>
              <a:gd name="connsiteY2" fmla="*/ 2406450 h 2510919"/>
              <a:gd name="connsiteX3" fmla="*/ 936125 w 1885424"/>
              <a:gd name="connsiteY3" fmla="*/ 1622675 h 2510919"/>
              <a:gd name="connsiteX4" fmla="*/ 1671398 w 1885424"/>
              <a:gd name="connsiteY4" fmla="*/ 1866599 h 2510919"/>
              <a:gd name="connsiteX5" fmla="*/ 1766888 w 1885424"/>
              <a:gd name="connsiteY5" fmla="*/ 1143000 h 2510919"/>
              <a:gd name="connsiteX6" fmla="*/ 0 w 1885424"/>
              <a:gd name="connsiteY6" fmla="*/ 0 h 2510919"/>
              <a:gd name="connsiteX0" fmla="*/ 0 w 1866051"/>
              <a:gd name="connsiteY0" fmla="*/ 0 h 2490364"/>
              <a:gd name="connsiteX1" fmla="*/ 0 w 1866051"/>
              <a:gd name="connsiteY1" fmla="*/ 2162175 h 2490364"/>
              <a:gd name="connsiteX2" fmla="*/ 759445 w 1866051"/>
              <a:gd name="connsiteY2" fmla="*/ 2406450 h 2490364"/>
              <a:gd name="connsiteX3" fmla="*/ 1302126 w 1866051"/>
              <a:gd name="connsiteY3" fmla="*/ 2263175 h 2490364"/>
              <a:gd name="connsiteX4" fmla="*/ 1671398 w 1866051"/>
              <a:gd name="connsiteY4" fmla="*/ 1866599 h 2490364"/>
              <a:gd name="connsiteX5" fmla="*/ 1766888 w 1866051"/>
              <a:gd name="connsiteY5" fmla="*/ 1143000 h 2490364"/>
              <a:gd name="connsiteX6" fmla="*/ 0 w 1866051"/>
              <a:gd name="connsiteY6" fmla="*/ 0 h 2490364"/>
              <a:gd name="connsiteX0" fmla="*/ 0 w 1865954"/>
              <a:gd name="connsiteY0" fmla="*/ 0 h 2490364"/>
              <a:gd name="connsiteX1" fmla="*/ 0 w 1865954"/>
              <a:gd name="connsiteY1" fmla="*/ 2162175 h 2490364"/>
              <a:gd name="connsiteX2" fmla="*/ 759445 w 1865954"/>
              <a:gd name="connsiteY2" fmla="*/ 2406450 h 2490364"/>
              <a:gd name="connsiteX3" fmla="*/ 1305177 w 1865954"/>
              <a:gd name="connsiteY3" fmla="*/ 2263175 h 2490364"/>
              <a:gd name="connsiteX4" fmla="*/ 1671398 w 1865954"/>
              <a:gd name="connsiteY4" fmla="*/ 1866599 h 2490364"/>
              <a:gd name="connsiteX5" fmla="*/ 1766888 w 1865954"/>
              <a:gd name="connsiteY5" fmla="*/ 1143000 h 2490364"/>
              <a:gd name="connsiteX6" fmla="*/ 0 w 1865954"/>
              <a:gd name="connsiteY6" fmla="*/ 0 h 2490364"/>
              <a:gd name="connsiteX0" fmla="*/ 3050 w 1869004"/>
              <a:gd name="connsiteY0" fmla="*/ 0 h 2431554"/>
              <a:gd name="connsiteX1" fmla="*/ 0 w 1869004"/>
              <a:gd name="connsiteY1" fmla="*/ 1844975 h 2431554"/>
              <a:gd name="connsiteX2" fmla="*/ 762495 w 1869004"/>
              <a:gd name="connsiteY2" fmla="*/ 2406450 h 2431554"/>
              <a:gd name="connsiteX3" fmla="*/ 1308227 w 1869004"/>
              <a:gd name="connsiteY3" fmla="*/ 2263175 h 2431554"/>
              <a:gd name="connsiteX4" fmla="*/ 1674448 w 1869004"/>
              <a:gd name="connsiteY4" fmla="*/ 1866599 h 2431554"/>
              <a:gd name="connsiteX5" fmla="*/ 1769938 w 1869004"/>
              <a:gd name="connsiteY5" fmla="*/ 1143000 h 2431554"/>
              <a:gd name="connsiteX6" fmla="*/ 3050 w 1869004"/>
              <a:gd name="connsiteY6" fmla="*/ 0 h 2431554"/>
              <a:gd name="connsiteX0" fmla="*/ 3050 w 1728977"/>
              <a:gd name="connsiteY0" fmla="*/ 0 h 2431554"/>
              <a:gd name="connsiteX1" fmla="*/ 0 w 1728977"/>
              <a:gd name="connsiteY1" fmla="*/ 1844975 h 2431554"/>
              <a:gd name="connsiteX2" fmla="*/ 762495 w 1728977"/>
              <a:gd name="connsiteY2" fmla="*/ 2406450 h 2431554"/>
              <a:gd name="connsiteX3" fmla="*/ 1308227 w 1728977"/>
              <a:gd name="connsiteY3" fmla="*/ 2263175 h 2431554"/>
              <a:gd name="connsiteX4" fmla="*/ 1674448 w 1728977"/>
              <a:gd name="connsiteY4" fmla="*/ 1866599 h 2431554"/>
              <a:gd name="connsiteX5" fmla="*/ 1571687 w 1728977"/>
              <a:gd name="connsiteY5" fmla="*/ 1008800 h 2431554"/>
              <a:gd name="connsiteX6" fmla="*/ 3050 w 1728977"/>
              <a:gd name="connsiteY6" fmla="*/ 0 h 2431554"/>
              <a:gd name="connsiteX0" fmla="*/ 3050 w 1693885"/>
              <a:gd name="connsiteY0" fmla="*/ 0 h 2431554"/>
              <a:gd name="connsiteX1" fmla="*/ 0 w 1693885"/>
              <a:gd name="connsiteY1" fmla="*/ 1844975 h 2431554"/>
              <a:gd name="connsiteX2" fmla="*/ 762495 w 1693885"/>
              <a:gd name="connsiteY2" fmla="*/ 2406450 h 2431554"/>
              <a:gd name="connsiteX3" fmla="*/ 1308227 w 1693885"/>
              <a:gd name="connsiteY3" fmla="*/ 2263175 h 2431554"/>
              <a:gd name="connsiteX4" fmla="*/ 1674448 w 1693885"/>
              <a:gd name="connsiteY4" fmla="*/ 1866599 h 2431554"/>
              <a:gd name="connsiteX5" fmla="*/ 1492387 w 1693885"/>
              <a:gd name="connsiteY5" fmla="*/ 956951 h 2431554"/>
              <a:gd name="connsiteX6" fmla="*/ 3050 w 1693885"/>
              <a:gd name="connsiteY6" fmla="*/ 0 h 2431554"/>
              <a:gd name="connsiteX0" fmla="*/ 3050 w 1699184"/>
              <a:gd name="connsiteY0" fmla="*/ 0 h 2431554"/>
              <a:gd name="connsiteX1" fmla="*/ 0 w 1699184"/>
              <a:gd name="connsiteY1" fmla="*/ 1844975 h 2431554"/>
              <a:gd name="connsiteX2" fmla="*/ 762495 w 1699184"/>
              <a:gd name="connsiteY2" fmla="*/ 2406450 h 2431554"/>
              <a:gd name="connsiteX3" fmla="*/ 1308227 w 1699184"/>
              <a:gd name="connsiteY3" fmla="*/ 2263175 h 2431554"/>
              <a:gd name="connsiteX4" fmla="*/ 1674448 w 1699184"/>
              <a:gd name="connsiteY4" fmla="*/ 1866599 h 2431554"/>
              <a:gd name="connsiteX5" fmla="*/ 1507637 w 1699184"/>
              <a:gd name="connsiteY5" fmla="*/ 969151 h 2431554"/>
              <a:gd name="connsiteX6" fmla="*/ 3050 w 1699184"/>
              <a:gd name="connsiteY6" fmla="*/ 0 h 2431554"/>
              <a:gd name="connsiteX0" fmla="*/ 3050 w 1719667"/>
              <a:gd name="connsiteY0" fmla="*/ 0 h 2408388"/>
              <a:gd name="connsiteX1" fmla="*/ 0 w 1719667"/>
              <a:gd name="connsiteY1" fmla="*/ 1844975 h 2408388"/>
              <a:gd name="connsiteX2" fmla="*/ 762495 w 1719667"/>
              <a:gd name="connsiteY2" fmla="*/ 2406450 h 2408388"/>
              <a:gd name="connsiteX3" fmla="*/ 1030676 w 1719667"/>
              <a:gd name="connsiteY3" fmla="*/ 1784325 h 2408388"/>
              <a:gd name="connsiteX4" fmla="*/ 1674448 w 1719667"/>
              <a:gd name="connsiteY4" fmla="*/ 1866599 h 2408388"/>
              <a:gd name="connsiteX5" fmla="*/ 1507637 w 1719667"/>
              <a:gd name="connsiteY5" fmla="*/ 969151 h 2408388"/>
              <a:gd name="connsiteX6" fmla="*/ 3050 w 1719667"/>
              <a:gd name="connsiteY6" fmla="*/ 0 h 2408388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20118"/>
              <a:gd name="connsiteY0" fmla="*/ 0 h 2408785"/>
              <a:gd name="connsiteX1" fmla="*/ 0 w 1720118"/>
              <a:gd name="connsiteY1" fmla="*/ 1844975 h 2408785"/>
              <a:gd name="connsiteX2" fmla="*/ 762495 w 1720118"/>
              <a:gd name="connsiteY2" fmla="*/ 2406450 h 2408785"/>
              <a:gd name="connsiteX3" fmla="*/ 1024576 w 1720118"/>
              <a:gd name="connsiteY3" fmla="*/ 1775175 h 2408785"/>
              <a:gd name="connsiteX4" fmla="*/ 1674448 w 1720118"/>
              <a:gd name="connsiteY4" fmla="*/ 1866599 h 2408785"/>
              <a:gd name="connsiteX5" fmla="*/ 1507637 w 1720118"/>
              <a:gd name="connsiteY5" fmla="*/ 969151 h 2408785"/>
              <a:gd name="connsiteX6" fmla="*/ 3050 w 1720118"/>
              <a:gd name="connsiteY6" fmla="*/ 0 h 2408785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967"/>
              <a:gd name="connsiteY0" fmla="*/ 0 h 2408651"/>
              <a:gd name="connsiteX1" fmla="*/ 0 w 1719967"/>
              <a:gd name="connsiteY1" fmla="*/ 1844975 h 2408651"/>
              <a:gd name="connsiteX2" fmla="*/ 762495 w 1719967"/>
              <a:gd name="connsiteY2" fmla="*/ 2406450 h 2408651"/>
              <a:gd name="connsiteX3" fmla="*/ 1026609 w 1719967"/>
              <a:gd name="connsiteY3" fmla="*/ 1778225 h 2408651"/>
              <a:gd name="connsiteX4" fmla="*/ 1674448 w 1719967"/>
              <a:gd name="connsiteY4" fmla="*/ 1866599 h 2408651"/>
              <a:gd name="connsiteX5" fmla="*/ 1507637 w 1719967"/>
              <a:gd name="connsiteY5" fmla="*/ 969151 h 2408651"/>
              <a:gd name="connsiteX6" fmla="*/ 3050 w 1719967"/>
              <a:gd name="connsiteY6" fmla="*/ 0 h 2408651"/>
              <a:gd name="connsiteX0" fmla="*/ 3050 w 1719817"/>
              <a:gd name="connsiteY0" fmla="*/ 0 h 2408562"/>
              <a:gd name="connsiteX1" fmla="*/ 0 w 1719817"/>
              <a:gd name="connsiteY1" fmla="*/ 1844975 h 2408562"/>
              <a:gd name="connsiteX2" fmla="*/ 762495 w 1719817"/>
              <a:gd name="connsiteY2" fmla="*/ 2406450 h 2408562"/>
              <a:gd name="connsiteX3" fmla="*/ 1028643 w 1719817"/>
              <a:gd name="connsiteY3" fmla="*/ 1780258 h 2408562"/>
              <a:gd name="connsiteX4" fmla="*/ 1674448 w 1719817"/>
              <a:gd name="connsiteY4" fmla="*/ 1866599 h 2408562"/>
              <a:gd name="connsiteX5" fmla="*/ 1507637 w 1719817"/>
              <a:gd name="connsiteY5" fmla="*/ 969151 h 2408562"/>
              <a:gd name="connsiteX6" fmla="*/ 3050 w 1719817"/>
              <a:gd name="connsiteY6" fmla="*/ 0 h 2408562"/>
              <a:gd name="connsiteX0" fmla="*/ 3050 w 1719967"/>
              <a:gd name="connsiteY0" fmla="*/ 0 h 2408562"/>
              <a:gd name="connsiteX1" fmla="*/ 0 w 1719967"/>
              <a:gd name="connsiteY1" fmla="*/ 1844975 h 2408562"/>
              <a:gd name="connsiteX2" fmla="*/ 762495 w 1719967"/>
              <a:gd name="connsiteY2" fmla="*/ 2406450 h 2408562"/>
              <a:gd name="connsiteX3" fmla="*/ 1026610 w 1719967"/>
              <a:gd name="connsiteY3" fmla="*/ 1780258 h 2408562"/>
              <a:gd name="connsiteX4" fmla="*/ 1674448 w 1719967"/>
              <a:gd name="connsiteY4" fmla="*/ 1866599 h 2408562"/>
              <a:gd name="connsiteX5" fmla="*/ 1507637 w 1719967"/>
              <a:gd name="connsiteY5" fmla="*/ 969151 h 2408562"/>
              <a:gd name="connsiteX6" fmla="*/ 3050 w 1719967"/>
              <a:gd name="connsiteY6" fmla="*/ 0 h 2408562"/>
              <a:gd name="connsiteX0" fmla="*/ 3050 w 1719967"/>
              <a:gd name="connsiteY0" fmla="*/ 0 h 2411324"/>
              <a:gd name="connsiteX1" fmla="*/ 0 w 1719967"/>
              <a:gd name="connsiteY1" fmla="*/ 1844975 h 2411324"/>
              <a:gd name="connsiteX2" fmla="*/ 762495 w 1719967"/>
              <a:gd name="connsiteY2" fmla="*/ 2406450 h 2411324"/>
              <a:gd name="connsiteX3" fmla="*/ 1026610 w 1719967"/>
              <a:gd name="connsiteY3" fmla="*/ 1780258 h 2411324"/>
              <a:gd name="connsiteX4" fmla="*/ 1674448 w 1719967"/>
              <a:gd name="connsiteY4" fmla="*/ 1866599 h 2411324"/>
              <a:gd name="connsiteX5" fmla="*/ 1507637 w 1719967"/>
              <a:gd name="connsiteY5" fmla="*/ 969151 h 2411324"/>
              <a:gd name="connsiteX6" fmla="*/ 3050 w 1719967"/>
              <a:gd name="connsiteY6" fmla="*/ 0 h 2411324"/>
              <a:gd name="connsiteX0" fmla="*/ 3050 w 1719967"/>
              <a:gd name="connsiteY0" fmla="*/ 0 h 2427992"/>
              <a:gd name="connsiteX1" fmla="*/ 0 w 1719967"/>
              <a:gd name="connsiteY1" fmla="*/ 1844975 h 2427992"/>
              <a:gd name="connsiteX2" fmla="*/ 762495 w 1719967"/>
              <a:gd name="connsiteY2" fmla="*/ 2406450 h 2427992"/>
              <a:gd name="connsiteX3" fmla="*/ 1026610 w 1719967"/>
              <a:gd name="connsiteY3" fmla="*/ 1780258 h 2427992"/>
              <a:gd name="connsiteX4" fmla="*/ 1674448 w 1719967"/>
              <a:gd name="connsiteY4" fmla="*/ 1866599 h 2427992"/>
              <a:gd name="connsiteX5" fmla="*/ 1507637 w 1719967"/>
              <a:gd name="connsiteY5" fmla="*/ 969151 h 2427992"/>
              <a:gd name="connsiteX6" fmla="*/ 3050 w 1719967"/>
              <a:gd name="connsiteY6" fmla="*/ 0 h 2427992"/>
              <a:gd name="connsiteX0" fmla="*/ 3050 w 1719967"/>
              <a:gd name="connsiteY0" fmla="*/ 0 h 2308182"/>
              <a:gd name="connsiteX1" fmla="*/ 0 w 1719967"/>
              <a:gd name="connsiteY1" fmla="*/ 1844975 h 2308182"/>
              <a:gd name="connsiteX2" fmla="*/ 969895 w 1719967"/>
              <a:gd name="connsiteY2" fmla="*/ 2250900 h 2308182"/>
              <a:gd name="connsiteX3" fmla="*/ 1026610 w 1719967"/>
              <a:gd name="connsiteY3" fmla="*/ 1780258 h 2308182"/>
              <a:gd name="connsiteX4" fmla="*/ 1674448 w 1719967"/>
              <a:gd name="connsiteY4" fmla="*/ 1866599 h 2308182"/>
              <a:gd name="connsiteX5" fmla="*/ 1507637 w 1719967"/>
              <a:gd name="connsiteY5" fmla="*/ 969151 h 2308182"/>
              <a:gd name="connsiteX6" fmla="*/ 3050 w 1719967"/>
              <a:gd name="connsiteY6" fmla="*/ 0 h 2308182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68355"/>
              <a:gd name="connsiteX1" fmla="*/ 0 w 1719967"/>
              <a:gd name="connsiteY1" fmla="*/ 1844975 h 2368355"/>
              <a:gd name="connsiteX2" fmla="*/ 969895 w 1719967"/>
              <a:gd name="connsiteY2" fmla="*/ 2250900 h 2368355"/>
              <a:gd name="connsiteX3" fmla="*/ 1026610 w 1719967"/>
              <a:gd name="connsiteY3" fmla="*/ 1780258 h 2368355"/>
              <a:gd name="connsiteX4" fmla="*/ 1674448 w 1719967"/>
              <a:gd name="connsiteY4" fmla="*/ 1866599 h 2368355"/>
              <a:gd name="connsiteX5" fmla="*/ 1507637 w 1719967"/>
              <a:gd name="connsiteY5" fmla="*/ 969151 h 2368355"/>
              <a:gd name="connsiteX6" fmla="*/ 3050 w 1719967"/>
              <a:gd name="connsiteY6" fmla="*/ 0 h 2368355"/>
              <a:gd name="connsiteX0" fmla="*/ 3050 w 1719967"/>
              <a:gd name="connsiteY0" fmla="*/ 0 h 2282838"/>
              <a:gd name="connsiteX1" fmla="*/ 0 w 1719967"/>
              <a:gd name="connsiteY1" fmla="*/ 1844975 h 2282838"/>
              <a:gd name="connsiteX2" fmla="*/ 942444 w 1719967"/>
              <a:gd name="connsiteY2" fmla="*/ 2113651 h 2282838"/>
              <a:gd name="connsiteX3" fmla="*/ 1026610 w 1719967"/>
              <a:gd name="connsiteY3" fmla="*/ 1780258 h 2282838"/>
              <a:gd name="connsiteX4" fmla="*/ 1674448 w 1719967"/>
              <a:gd name="connsiteY4" fmla="*/ 1866599 h 2282838"/>
              <a:gd name="connsiteX5" fmla="*/ 1507637 w 1719967"/>
              <a:gd name="connsiteY5" fmla="*/ 969151 h 2282838"/>
              <a:gd name="connsiteX6" fmla="*/ 3050 w 1719967"/>
              <a:gd name="connsiteY6" fmla="*/ 0 h 2282838"/>
              <a:gd name="connsiteX0" fmla="*/ 3050 w 1719967"/>
              <a:gd name="connsiteY0" fmla="*/ 0 h 2282558"/>
              <a:gd name="connsiteX1" fmla="*/ 0 w 1719967"/>
              <a:gd name="connsiteY1" fmla="*/ 1844975 h 2282558"/>
              <a:gd name="connsiteX2" fmla="*/ 942444 w 1719967"/>
              <a:gd name="connsiteY2" fmla="*/ 2113651 h 2282558"/>
              <a:gd name="connsiteX3" fmla="*/ 1026610 w 1719967"/>
              <a:gd name="connsiteY3" fmla="*/ 1780258 h 2282558"/>
              <a:gd name="connsiteX4" fmla="*/ 1674448 w 1719967"/>
              <a:gd name="connsiteY4" fmla="*/ 1866599 h 2282558"/>
              <a:gd name="connsiteX5" fmla="*/ 1507637 w 1719967"/>
              <a:gd name="connsiteY5" fmla="*/ 969151 h 2282558"/>
              <a:gd name="connsiteX6" fmla="*/ 3050 w 1719967"/>
              <a:gd name="connsiteY6" fmla="*/ 0 h 2282558"/>
              <a:gd name="connsiteX0" fmla="*/ 3050 w 1719967"/>
              <a:gd name="connsiteY0" fmla="*/ 0 h 2332570"/>
              <a:gd name="connsiteX1" fmla="*/ 0 w 1719967"/>
              <a:gd name="connsiteY1" fmla="*/ 1844975 h 2332570"/>
              <a:gd name="connsiteX2" fmla="*/ 942444 w 1719967"/>
              <a:gd name="connsiteY2" fmla="*/ 2113651 h 2332570"/>
              <a:gd name="connsiteX3" fmla="*/ 1026610 w 1719967"/>
              <a:gd name="connsiteY3" fmla="*/ 1780258 h 2332570"/>
              <a:gd name="connsiteX4" fmla="*/ 1674448 w 1719967"/>
              <a:gd name="connsiteY4" fmla="*/ 1866599 h 2332570"/>
              <a:gd name="connsiteX5" fmla="*/ 1507637 w 1719967"/>
              <a:gd name="connsiteY5" fmla="*/ 969151 h 2332570"/>
              <a:gd name="connsiteX6" fmla="*/ 3050 w 1719967"/>
              <a:gd name="connsiteY6" fmla="*/ 0 h 2332570"/>
              <a:gd name="connsiteX0" fmla="*/ 3050 w 1719967"/>
              <a:gd name="connsiteY0" fmla="*/ 0 h 2314763"/>
              <a:gd name="connsiteX1" fmla="*/ 0 w 1719967"/>
              <a:gd name="connsiteY1" fmla="*/ 1844975 h 2314763"/>
              <a:gd name="connsiteX2" fmla="*/ 942444 w 1719967"/>
              <a:gd name="connsiteY2" fmla="*/ 2113651 h 2314763"/>
              <a:gd name="connsiteX3" fmla="*/ 1026610 w 1719967"/>
              <a:gd name="connsiteY3" fmla="*/ 1780258 h 2314763"/>
              <a:gd name="connsiteX4" fmla="*/ 1674448 w 1719967"/>
              <a:gd name="connsiteY4" fmla="*/ 1866599 h 2314763"/>
              <a:gd name="connsiteX5" fmla="*/ 1507637 w 1719967"/>
              <a:gd name="connsiteY5" fmla="*/ 969151 h 2314763"/>
              <a:gd name="connsiteX6" fmla="*/ 3050 w 1719967"/>
              <a:gd name="connsiteY6" fmla="*/ 0 h 2314763"/>
              <a:gd name="connsiteX0" fmla="*/ 3050 w 1719967"/>
              <a:gd name="connsiteY0" fmla="*/ 0 h 2323112"/>
              <a:gd name="connsiteX1" fmla="*/ 0 w 1719967"/>
              <a:gd name="connsiteY1" fmla="*/ 1844975 h 2323112"/>
              <a:gd name="connsiteX2" fmla="*/ 942444 w 1719967"/>
              <a:gd name="connsiteY2" fmla="*/ 2113651 h 2323112"/>
              <a:gd name="connsiteX3" fmla="*/ 1026610 w 1719967"/>
              <a:gd name="connsiteY3" fmla="*/ 1780258 h 2323112"/>
              <a:gd name="connsiteX4" fmla="*/ 1674448 w 1719967"/>
              <a:gd name="connsiteY4" fmla="*/ 1866599 h 2323112"/>
              <a:gd name="connsiteX5" fmla="*/ 1507637 w 1719967"/>
              <a:gd name="connsiteY5" fmla="*/ 969151 h 2323112"/>
              <a:gd name="connsiteX6" fmla="*/ 3050 w 1719967"/>
              <a:gd name="connsiteY6" fmla="*/ 0 h 2323112"/>
              <a:gd name="connsiteX0" fmla="*/ 3050 w 1719967"/>
              <a:gd name="connsiteY0" fmla="*/ 0 h 2355389"/>
              <a:gd name="connsiteX1" fmla="*/ 0 w 1719967"/>
              <a:gd name="connsiteY1" fmla="*/ 1844975 h 2355389"/>
              <a:gd name="connsiteX2" fmla="*/ 942444 w 1719967"/>
              <a:gd name="connsiteY2" fmla="*/ 2113651 h 2355389"/>
              <a:gd name="connsiteX3" fmla="*/ 1026610 w 1719967"/>
              <a:gd name="connsiteY3" fmla="*/ 1780258 h 2355389"/>
              <a:gd name="connsiteX4" fmla="*/ 1674448 w 1719967"/>
              <a:gd name="connsiteY4" fmla="*/ 1866599 h 2355389"/>
              <a:gd name="connsiteX5" fmla="*/ 1507637 w 1719967"/>
              <a:gd name="connsiteY5" fmla="*/ 969151 h 2355389"/>
              <a:gd name="connsiteX6" fmla="*/ 3050 w 1719967"/>
              <a:gd name="connsiteY6" fmla="*/ 0 h 2355389"/>
              <a:gd name="connsiteX0" fmla="*/ 3050 w 1719967"/>
              <a:gd name="connsiteY0" fmla="*/ 0 h 2356530"/>
              <a:gd name="connsiteX1" fmla="*/ 0 w 1719967"/>
              <a:gd name="connsiteY1" fmla="*/ 1844975 h 2356530"/>
              <a:gd name="connsiteX2" fmla="*/ 942444 w 1719967"/>
              <a:gd name="connsiteY2" fmla="*/ 2113651 h 2356530"/>
              <a:gd name="connsiteX3" fmla="*/ 1026610 w 1719967"/>
              <a:gd name="connsiteY3" fmla="*/ 1780258 h 2356530"/>
              <a:gd name="connsiteX4" fmla="*/ 1674448 w 1719967"/>
              <a:gd name="connsiteY4" fmla="*/ 1866599 h 2356530"/>
              <a:gd name="connsiteX5" fmla="*/ 1507637 w 1719967"/>
              <a:gd name="connsiteY5" fmla="*/ 969151 h 2356530"/>
              <a:gd name="connsiteX6" fmla="*/ 3050 w 1719967"/>
              <a:gd name="connsiteY6" fmla="*/ 0 h 2356530"/>
              <a:gd name="connsiteX0" fmla="*/ 3050 w 1724926"/>
              <a:gd name="connsiteY0" fmla="*/ 0 h 2284276"/>
              <a:gd name="connsiteX1" fmla="*/ 0 w 1724926"/>
              <a:gd name="connsiteY1" fmla="*/ 1844975 h 2284276"/>
              <a:gd name="connsiteX2" fmla="*/ 942444 w 1724926"/>
              <a:gd name="connsiteY2" fmla="*/ 2113651 h 2284276"/>
              <a:gd name="connsiteX3" fmla="*/ 959510 w 1724926"/>
              <a:gd name="connsiteY3" fmla="*/ 1679609 h 2284276"/>
              <a:gd name="connsiteX4" fmla="*/ 1674448 w 1724926"/>
              <a:gd name="connsiteY4" fmla="*/ 1866599 h 2284276"/>
              <a:gd name="connsiteX5" fmla="*/ 1507637 w 1724926"/>
              <a:gd name="connsiteY5" fmla="*/ 969151 h 2284276"/>
              <a:gd name="connsiteX6" fmla="*/ 3050 w 1724926"/>
              <a:gd name="connsiteY6" fmla="*/ 0 h 2284276"/>
              <a:gd name="connsiteX0" fmla="*/ 3050 w 1724475"/>
              <a:gd name="connsiteY0" fmla="*/ 0 h 2284609"/>
              <a:gd name="connsiteX1" fmla="*/ 0 w 1724475"/>
              <a:gd name="connsiteY1" fmla="*/ 1844975 h 2284609"/>
              <a:gd name="connsiteX2" fmla="*/ 942444 w 1724475"/>
              <a:gd name="connsiteY2" fmla="*/ 2113651 h 2284609"/>
              <a:gd name="connsiteX3" fmla="*/ 965610 w 1724475"/>
              <a:gd name="connsiteY3" fmla="*/ 1673509 h 2284609"/>
              <a:gd name="connsiteX4" fmla="*/ 1674448 w 1724475"/>
              <a:gd name="connsiteY4" fmla="*/ 1866599 h 2284609"/>
              <a:gd name="connsiteX5" fmla="*/ 1507637 w 1724475"/>
              <a:gd name="connsiteY5" fmla="*/ 969151 h 2284609"/>
              <a:gd name="connsiteX6" fmla="*/ 3050 w 1724475"/>
              <a:gd name="connsiteY6" fmla="*/ 0 h 2284609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1296"/>
              <a:gd name="connsiteX1" fmla="*/ 0 w 1724475"/>
              <a:gd name="connsiteY1" fmla="*/ 1844975 h 2381296"/>
              <a:gd name="connsiteX2" fmla="*/ 975994 w 1724475"/>
              <a:gd name="connsiteY2" fmla="*/ 2107551 h 2381296"/>
              <a:gd name="connsiteX3" fmla="*/ 965610 w 1724475"/>
              <a:gd name="connsiteY3" fmla="*/ 1673509 h 2381296"/>
              <a:gd name="connsiteX4" fmla="*/ 1674448 w 1724475"/>
              <a:gd name="connsiteY4" fmla="*/ 1866599 h 2381296"/>
              <a:gd name="connsiteX5" fmla="*/ 1507637 w 1724475"/>
              <a:gd name="connsiteY5" fmla="*/ 969151 h 2381296"/>
              <a:gd name="connsiteX6" fmla="*/ 3050 w 1724475"/>
              <a:gd name="connsiteY6" fmla="*/ 0 h 2381296"/>
              <a:gd name="connsiteX0" fmla="*/ 3050 w 1724475"/>
              <a:gd name="connsiteY0" fmla="*/ 0 h 2387698"/>
              <a:gd name="connsiteX1" fmla="*/ 0 w 1724475"/>
              <a:gd name="connsiteY1" fmla="*/ 1844975 h 2387698"/>
              <a:gd name="connsiteX2" fmla="*/ 1000394 w 1724475"/>
              <a:gd name="connsiteY2" fmla="*/ 2119751 h 2387698"/>
              <a:gd name="connsiteX3" fmla="*/ 965610 w 1724475"/>
              <a:gd name="connsiteY3" fmla="*/ 1673509 h 2387698"/>
              <a:gd name="connsiteX4" fmla="*/ 1674448 w 1724475"/>
              <a:gd name="connsiteY4" fmla="*/ 1866599 h 2387698"/>
              <a:gd name="connsiteX5" fmla="*/ 1507637 w 1724475"/>
              <a:gd name="connsiteY5" fmla="*/ 969151 h 2387698"/>
              <a:gd name="connsiteX6" fmla="*/ 3050 w 1724475"/>
              <a:gd name="connsiteY6" fmla="*/ 0 h 2387698"/>
              <a:gd name="connsiteX0" fmla="*/ 3050 w 1724475"/>
              <a:gd name="connsiteY0" fmla="*/ 0 h 2388597"/>
              <a:gd name="connsiteX1" fmla="*/ 0 w 1724475"/>
              <a:gd name="connsiteY1" fmla="*/ 1844975 h 2388597"/>
              <a:gd name="connsiteX2" fmla="*/ 1000394 w 1724475"/>
              <a:gd name="connsiteY2" fmla="*/ 2119751 h 2388597"/>
              <a:gd name="connsiteX3" fmla="*/ 965610 w 1724475"/>
              <a:gd name="connsiteY3" fmla="*/ 1673509 h 2388597"/>
              <a:gd name="connsiteX4" fmla="*/ 1674448 w 1724475"/>
              <a:gd name="connsiteY4" fmla="*/ 1866599 h 2388597"/>
              <a:gd name="connsiteX5" fmla="*/ 1507637 w 1724475"/>
              <a:gd name="connsiteY5" fmla="*/ 969151 h 2388597"/>
              <a:gd name="connsiteX6" fmla="*/ 3050 w 1724475"/>
              <a:gd name="connsiteY6" fmla="*/ 0 h 2388597"/>
              <a:gd name="connsiteX0" fmla="*/ 3050 w 1724475"/>
              <a:gd name="connsiteY0" fmla="*/ 0 h 2388814"/>
              <a:gd name="connsiteX1" fmla="*/ 0 w 1724475"/>
              <a:gd name="connsiteY1" fmla="*/ 1844975 h 2388814"/>
              <a:gd name="connsiteX2" fmla="*/ 1000394 w 1724475"/>
              <a:gd name="connsiteY2" fmla="*/ 2119751 h 2388814"/>
              <a:gd name="connsiteX3" fmla="*/ 965610 w 1724475"/>
              <a:gd name="connsiteY3" fmla="*/ 1673509 h 2388814"/>
              <a:gd name="connsiteX4" fmla="*/ 1674448 w 1724475"/>
              <a:gd name="connsiteY4" fmla="*/ 1866599 h 2388814"/>
              <a:gd name="connsiteX5" fmla="*/ 1507637 w 1724475"/>
              <a:gd name="connsiteY5" fmla="*/ 969151 h 2388814"/>
              <a:gd name="connsiteX6" fmla="*/ 3050 w 1724475"/>
              <a:gd name="connsiteY6" fmla="*/ 0 h 2388814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6859"/>
              <a:gd name="connsiteX1" fmla="*/ 0 w 1724475"/>
              <a:gd name="connsiteY1" fmla="*/ 1844975 h 2376859"/>
              <a:gd name="connsiteX2" fmla="*/ 1000394 w 1724475"/>
              <a:gd name="connsiteY2" fmla="*/ 2119751 h 2376859"/>
              <a:gd name="connsiteX3" fmla="*/ 965610 w 1724475"/>
              <a:gd name="connsiteY3" fmla="*/ 1673509 h 2376859"/>
              <a:gd name="connsiteX4" fmla="*/ 1674448 w 1724475"/>
              <a:gd name="connsiteY4" fmla="*/ 1866599 h 2376859"/>
              <a:gd name="connsiteX5" fmla="*/ 1507637 w 1724475"/>
              <a:gd name="connsiteY5" fmla="*/ 969151 h 2376859"/>
              <a:gd name="connsiteX6" fmla="*/ 3050 w 1724475"/>
              <a:gd name="connsiteY6" fmla="*/ 0 h 2376859"/>
              <a:gd name="connsiteX0" fmla="*/ 3050 w 1724475"/>
              <a:gd name="connsiteY0" fmla="*/ 0 h 2429767"/>
              <a:gd name="connsiteX1" fmla="*/ 0 w 1724475"/>
              <a:gd name="connsiteY1" fmla="*/ 1844975 h 2429767"/>
              <a:gd name="connsiteX2" fmla="*/ 1000394 w 1724475"/>
              <a:gd name="connsiteY2" fmla="*/ 2119751 h 2429767"/>
              <a:gd name="connsiteX3" fmla="*/ 965610 w 1724475"/>
              <a:gd name="connsiteY3" fmla="*/ 1673509 h 2429767"/>
              <a:gd name="connsiteX4" fmla="*/ 1674448 w 1724475"/>
              <a:gd name="connsiteY4" fmla="*/ 1866599 h 2429767"/>
              <a:gd name="connsiteX5" fmla="*/ 1507637 w 1724475"/>
              <a:gd name="connsiteY5" fmla="*/ 969151 h 2429767"/>
              <a:gd name="connsiteX6" fmla="*/ 3050 w 1724475"/>
              <a:gd name="connsiteY6" fmla="*/ 0 h 2429767"/>
              <a:gd name="connsiteX0" fmla="*/ 3050 w 1724475"/>
              <a:gd name="connsiteY0" fmla="*/ 0 h 2392231"/>
              <a:gd name="connsiteX1" fmla="*/ 0 w 1724475"/>
              <a:gd name="connsiteY1" fmla="*/ 1844975 h 2392231"/>
              <a:gd name="connsiteX2" fmla="*/ 1000394 w 1724475"/>
              <a:gd name="connsiteY2" fmla="*/ 2119751 h 2392231"/>
              <a:gd name="connsiteX3" fmla="*/ 965610 w 1724475"/>
              <a:gd name="connsiteY3" fmla="*/ 1673509 h 2392231"/>
              <a:gd name="connsiteX4" fmla="*/ 1674448 w 1724475"/>
              <a:gd name="connsiteY4" fmla="*/ 1866599 h 2392231"/>
              <a:gd name="connsiteX5" fmla="*/ 1507637 w 1724475"/>
              <a:gd name="connsiteY5" fmla="*/ 969151 h 2392231"/>
              <a:gd name="connsiteX6" fmla="*/ 3050 w 1724475"/>
              <a:gd name="connsiteY6" fmla="*/ 0 h 2392231"/>
              <a:gd name="connsiteX0" fmla="*/ 3050 w 1724475"/>
              <a:gd name="connsiteY0" fmla="*/ 0 h 2396645"/>
              <a:gd name="connsiteX1" fmla="*/ 0 w 1724475"/>
              <a:gd name="connsiteY1" fmla="*/ 1844975 h 2396645"/>
              <a:gd name="connsiteX2" fmla="*/ 1000394 w 1724475"/>
              <a:gd name="connsiteY2" fmla="*/ 2119751 h 2396645"/>
              <a:gd name="connsiteX3" fmla="*/ 965610 w 1724475"/>
              <a:gd name="connsiteY3" fmla="*/ 1673509 h 2396645"/>
              <a:gd name="connsiteX4" fmla="*/ 1674448 w 1724475"/>
              <a:gd name="connsiteY4" fmla="*/ 1866599 h 2396645"/>
              <a:gd name="connsiteX5" fmla="*/ 1507637 w 1724475"/>
              <a:gd name="connsiteY5" fmla="*/ 969151 h 2396645"/>
              <a:gd name="connsiteX6" fmla="*/ 3050 w 1724475"/>
              <a:gd name="connsiteY6" fmla="*/ 0 h 2396645"/>
              <a:gd name="connsiteX0" fmla="*/ 3050 w 1724475"/>
              <a:gd name="connsiteY0" fmla="*/ 0 h 2382183"/>
              <a:gd name="connsiteX1" fmla="*/ 0 w 1724475"/>
              <a:gd name="connsiteY1" fmla="*/ 1844975 h 2382183"/>
              <a:gd name="connsiteX2" fmla="*/ 1055294 w 1724475"/>
              <a:gd name="connsiteY2" fmla="*/ 2092302 h 2382183"/>
              <a:gd name="connsiteX3" fmla="*/ 965610 w 1724475"/>
              <a:gd name="connsiteY3" fmla="*/ 1673509 h 2382183"/>
              <a:gd name="connsiteX4" fmla="*/ 1674448 w 1724475"/>
              <a:gd name="connsiteY4" fmla="*/ 1866599 h 2382183"/>
              <a:gd name="connsiteX5" fmla="*/ 1507637 w 1724475"/>
              <a:gd name="connsiteY5" fmla="*/ 969151 h 2382183"/>
              <a:gd name="connsiteX6" fmla="*/ 3050 w 1724475"/>
              <a:gd name="connsiteY6" fmla="*/ 0 h 2382183"/>
              <a:gd name="connsiteX0" fmla="*/ 3050 w 1724475"/>
              <a:gd name="connsiteY0" fmla="*/ 0 h 2383191"/>
              <a:gd name="connsiteX1" fmla="*/ 0 w 1724475"/>
              <a:gd name="connsiteY1" fmla="*/ 1844975 h 2383191"/>
              <a:gd name="connsiteX2" fmla="*/ 1055294 w 1724475"/>
              <a:gd name="connsiteY2" fmla="*/ 2092302 h 2383191"/>
              <a:gd name="connsiteX3" fmla="*/ 965610 w 1724475"/>
              <a:gd name="connsiteY3" fmla="*/ 1673509 h 2383191"/>
              <a:gd name="connsiteX4" fmla="*/ 1674448 w 1724475"/>
              <a:gd name="connsiteY4" fmla="*/ 1866599 h 2383191"/>
              <a:gd name="connsiteX5" fmla="*/ 1507637 w 1724475"/>
              <a:gd name="connsiteY5" fmla="*/ 969151 h 2383191"/>
              <a:gd name="connsiteX6" fmla="*/ 3050 w 1724475"/>
              <a:gd name="connsiteY6" fmla="*/ 0 h 2383191"/>
              <a:gd name="connsiteX0" fmla="*/ 3050 w 1724475"/>
              <a:gd name="connsiteY0" fmla="*/ 0 h 2449477"/>
              <a:gd name="connsiteX1" fmla="*/ 0 w 1724475"/>
              <a:gd name="connsiteY1" fmla="*/ 1844975 h 2449477"/>
              <a:gd name="connsiteX2" fmla="*/ 1055294 w 1724475"/>
              <a:gd name="connsiteY2" fmla="*/ 2092302 h 2449477"/>
              <a:gd name="connsiteX3" fmla="*/ 965610 w 1724475"/>
              <a:gd name="connsiteY3" fmla="*/ 1673509 h 2449477"/>
              <a:gd name="connsiteX4" fmla="*/ 1674448 w 1724475"/>
              <a:gd name="connsiteY4" fmla="*/ 1866599 h 2449477"/>
              <a:gd name="connsiteX5" fmla="*/ 1507637 w 1724475"/>
              <a:gd name="connsiteY5" fmla="*/ 969151 h 2449477"/>
              <a:gd name="connsiteX6" fmla="*/ 3050 w 1724475"/>
              <a:gd name="connsiteY6" fmla="*/ 0 h 2449477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577"/>
              <a:gd name="connsiteY0" fmla="*/ 0 h 2265258"/>
              <a:gd name="connsiteX1" fmla="*/ 0 w 1715577"/>
              <a:gd name="connsiteY1" fmla="*/ 1844975 h 2265258"/>
              <a:gd name="connsiteX2" fmla="*/ 1055294 w 1715577"/>
              <a:gd name="connsiteY2" fmla="*/ 2092302 h 2265258"/>
              <a:gd name="connsiteX3" fmla="*/ 1086036 w 1715577"/>
              <a:gd name="connsiteY3" fmla="*/ 1877858 h 2265258"/>
              <a:gd name="connsiteX4" fmla="*/ 1674448 w 1715577"/>
              <a:gd name="connsiteY4" fmla="*/ 1866599 h 2265258"/>
              <a:gd name="connsiteX5" fmla="*/ 1507637 w 1715577"/>
              <a:gd name="connsiteY5" fmla="*/ 969151 h 2265258"/>
              <a:gd name="connsiteX6" fmla="*/ 3050 w 1715577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414647"/>
              <a:gd name="connsiteX1" fmla="*/ 0 w 1715693"/>
              <a:gd name="connsiteY1" fmla="*/ 1844975 h 2414647"/>
              <a:gd name="connsiteX2" fmla="*/ 1055294 w 1715693"/>
              <a:gd name="connsiteY2" fmla="*/ 2092302 h 2414647"/>
              <a:gd name="connsiteX3" fmla="*/ 1084462 w 1715693"/>
              <a:gd name="connsiteY3" fmla="*/ 1877858 h 2414647"/>
              <a:gd name="connsiteX4" fmla="*/ 1674448 w 1715693"/>
              <a:gd name="connsiteY4" fmla="*/ 1866599 h 2414647"/>
              <a:gd name="connsiteX5" fmla="*/ 1507637 w 1715693"/>
              <a:gd name="connsiteY5" fmla="*/ 969151 h 2414647"/>
              <a:gd name="connsiteX6" fmla="*/ 3050 w 1715693"/>
              <a:gd name="connsiteY6" fmla="*/ 0 h 2414647"/>
              <a:gd name="connsiteX0" fmla="*/ 3050 w 1715693"/>
              <a:gd name="connsiteY0" fmla="*/ 0 h 2409744"/>
              <a:gd name="connsiteX1" fmla="*/ 0 w 1715693"/>
              <a:gd name="connsiteY1" fmla="*/ 1844975 h 2409744"/>
              <a:gd name="connsiteX2" fmla="*/ 1055294 w 1715693"/>
              <a:gd name="connsiteY2" fmla="*/ 2092302 h 2409744"/>
              <a:gd name="connsiteX3" fmla="*/ 1084462 w 1715693"/>
              <a:gd name="connsiteY3" fmla="*/ 1877858 h 2409744"/>
              <a:gd name="connsiteX4" fmla="*/ 1674448 w 1715693"/>
              <a:gd name="connsiteY4" fmla="*/ 1866599 h 2409744"/>
              <a:gd name="connsiteX5" fmla="*/ 1507637 w 1715693"/>
              <a:gd name="connsiteY5" fmla="*/ 969151 h 2409744"/>
              <a:gd name="connsiteX6" fmla="*/ 3050 w 1715693"/>
              <a:gd name="connsiteY6" fmla="*/ 0 h 2409744"/>
              <a:gd name="connsiteX0" fmla="*/ 3050 w 1715693"/>
              <a:gd name="connsiteY0" fmla="*/ 0 h 2408102"/>
              <a:gd name="connsiteX1" fmla="*/ 0 w 1715693"/>
              <a:gd name="connsiteY1" fmla="*/ 1844975 h 2408102"/>
              <a:gd name="connsiteX2" fmla="*/ 1094944 w 1715693"/>
              <a:gd name="connsiteY2" fmla="*/ 2089252 h 2408102"/>
              <a:gd name="connsiteX3" fmla="*/ 1084462 w 1715693"/>
              <a:gd name="connsiteY3" fmla="*/ 1877858 h 2408102"/>
              <a:gd name="connsiteX4" fmla="*/ 1674448 w 1715693"/>
              <a:gd name="connsiteY4" fmla="*/ 1866599 h 2408102"/>
              <a:gd name="connsiteX5" fmla="*/ 1507637 w 1715693"/>
              <a:gd name="connsiteY5" fmla="*/ 969151 h 2408102"/>
              <a:gd name="connsiteX6" fmla="*/ 3050 w 1715693"/>
              <a:gd name="connsiteY6" fmla="*/ 0 h 2408102"/>
              <a:gd name="connsiteX0" fmla="*/ 3050 w 1715693"/>
              <a:gd name="connsiteY0" fmla="*/ 0 h 2399749"/>
              <a:gd name="connsiteX1" fmla="*/ 0 w 1715693"/>
              <a:gd name="connsiteY1" fmla="*/ 1844975 h 2399749"/>
              <a:gd name="connsiteX2" fmla="*/ 1094944 w 1715693"/>
              <a:gd name="connsiteY2" fmla="*/ 2089252 h 2399749"/>
              <a:gd name="connsiteX3" fmla="*/ 1084462 w 1715693"/>
              <a:gd name="connsiteY3" fmla="*/ 1877858 h 2399749"/>
              <a:gd name="connsiteX4" fmla="*/ 1674448 w 1715693"/>
              <a:gd name="connsiteY4" fmla="*/ 1866599 h 2399749"/>
              <a:gd name="connsiteX5" fmla="*/ 1507637 w 1715693"/>
              <a:gd name="connsiteY5" fmla="*/ 969151 h 2399749"/>
              <a:gd name="connsiteX6" fmla="*/ 3050 w 1715693"/>
              <a:gd name="connsiteY6" fmla="*/ 0 h 2399749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949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7969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9288"/>
              <a:gd name="connsiteX1" fmla="*/ 0 w 1715693"/>
              <a:gd name="connsiteY1" fmla="*/ 1844975 h 2409288"/>
              <a:gd name="connsiteX2" fmla="*/ 1082744 w 1715693"/>
              <a:gd name="connsiteY2" fmla="*/ 2089252 h 2409288"/>
              <a:gd name="connsiteX3" fmla="*/ 1084462 w 1715693"/>
              <a:gd name="connsiteY3" fmla="*/ 1877858 h 2409288"/>
              <a:gd name="connsiteX4" fmla="*/ 1674448 w 1715693"/>
              <a:gd name="connsiteY4" fmla="*/ 1866599 h 2409288"/>
              <a:gd name="connsiteX5" fmla="*/ 1507637 w 1715693"/>
              <a:gd name="connsiteY5" fmla="*/ 969151 h 2409288"/>
              <a:gd name="connsiteX6" fmla="*/ 3050 w 1715693"/>
              <a:gd name="connsiteY6" fmla="*/ 0 h 2409288"/>
              <a:gd name="connsiteX0" fmla="*/ 3050 w 1715693"/>
              <a:gd name="connsiteY0" fmla="*/ 0 h 2407105"/>
              <a:gd name="connsiteX1" fmla="*/ 0 w 1715693"/>
              <a:gd name="connsiteY1" fmla="*/ 1844975 h 2407105"/>
              <a:gd name="connsiteX2" fmla="*/ 1088844 w 1715693"/>
              <a:gd name="connsiteY2" fmla="*/ 2085186 h 2407105"/>
              <a:gd name="connsiteX3" fmla="*/ 1084462 w 1715693"/>
              <a:gd name="connsiteY3" fmla="*/ 1877858 h 2407105"/>
              <a:gd name="connsiteX4" fmla="*/ 1674448 w 1715693"/>
              <a:gd name="connsiteY4" fmla="*/ 1866599 h 2407105"/>
              <a:gd name="connsiteX5" fmla="*/ 1507637 w 1715693"/>
              <a:gd name="connsiteY5" fmla="*/ 969151 h 2407105"/>
              <a:gd name="connsiteX6" fmla="*/ 3050 w 1715693"/>
              <a:gd name="connsiteY6" fmla="*/ 0 h 240710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88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27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47"/>
              <a:gd name="connsiteX1" fmla="*/ 0 w 1715693"/>
              <a:gd name="connsiteY1" fmla="*/ 1844975 h 2408647"/>
              <a:gd name="connsiteX2" fmla="*/ 1084778 w 1715693"/>
              <a:gd name="connsiteY2" fmla="*/ 2087219 h 2408647"/>
              <a:gd name="connsiteX3" fmla="*/ 1084462 w 1715693"/>
              <a:gd name="connsiteY3" fmla="*/ 1877858 h 2408647"/>
              <a:gd name="connsiteX4" fmla="*/ 1674448 w 1715693"/>
              <a:gd name="connsiteY4" fmla="*/ 1866599 h 2408647"/>
              <a:gd name="connsiteX5" fmla="*/ 1507637 w 1715693"/>
              <a:gd name="connsiteY5" fmla="*/ 969151 h 2408647"/>
              <a:gd name="connsiteX6" fmla="*/ 3050 w 1715693"/>
              <a:gd name="connsiteY6" fmla="*/ 0 h 2408647"/>
              <a:gd name="connsiteX0" fmla="*/ 3050 w 1693843"/>
              <a:gd name="connsiteY0" fmla="*/ 0 h 2408647"/>
              <a:gd name="connsiteX1" fmla="*/ 0 w 1693843"/>
              <a:gd name="connsiteY1" fmla="*/ 1844975 h 2408647"/>
              <a:gd name="connsiteX2" fmla="*/ 1084778 w 1693843"/>
              <a:gd name="connsiteY2" fmla="*/ 2087219 h 2408647"/>
              <a:gd name="connsiteX3" fmla="*/ 1084462 w 1693843"/>
              <a:gd name="connsiteY3" fmla="*/ 1877858 h 2408647"/>
              <a:gd name="connsiteX4" fmla="*/ 1641915 w 1693843"/>
              <a:gd name="connsiteY4" fmla="*/ 1866599 h 2408647"/>
              <a:gd name="connsiteX5" fmla="*/ 1507637 w 1693843"/>
              <a:gd name="connsiteY5" fmla="*/ 969151 h 2408647"/>
              <a:gd name="connsiteX6" fmla="*/ 3050 w 1693843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583377"/>
              <a:gd name="connsiteY0" fmla="*/ 0 h 2408647"/>
              <a:gd name="connsiteX1" fmla="*/ 0 w 1583377"/>
              <a:gd name="connsiteY1" fmla="*/ 1844975 h 2408647"/>
              <a:gd name="connsiteX2" fmla="*/ 1084778 w 1583377"/>
              <a:gd name="connsiteY2" fmla="*/ 2087219 h 2408647"/>
              <a:gd name="connsiteX3" fmla="*/ 1084462 w 1583377"/>
              <a:gd name="connsiteY3" fmla="*/ 1877858 h 2408647"/>
              <a:gd name="connsiteX4" fmla="*/ 1294214 w 1583377"/>
              <a:gd name="connsiteY4" fmla="*/ 1874732 h 2408647"/>
              <a:gd name="connsiteX5" fmla="*/ 1507637 w 1583377"/>
              <a:gd name="connsiteY5" fmla="*/ 969151 h 2408647"/>
              <a:gd name="connsiteX6" fmla="*/ 3050 w 1583377"/>
              <a:gd name="connsiteY6" fmla="*/ 0 h 2408647"/>
              <a:gd name="connsiteX0" fmla="*/ 3050 w 1582057"/>
              <a:gd name="connsiteY0" fmla="*/ 0 h 2408647"/>
              <a:gd name="connsiteX1" fmla="*/ 0 w 1582057"/>
              <a:gd name="connsiteY1" fmla="*/ 1844975 h 2408647"/>
              <a:gd name="connsiteX2" fmla="*/ 1084778 w 1582057"/>
              <a:gd name="connsiteY2" fmla="*/ 2087219 h 2408647"/>
              <a:gd name="connsiteX3" fmla="*/ 1084462 w 1582057"/>
              <a:gd name="connsiteY3" fmla="*/ 1877858 h 2408647"/>
              <a:gd name="connsiteX4" fmla="*/ 1284047 w 1582057"/>
              <a:gd name="connsiteY4" fmla="*/ 1878799 h 2408647"/>
              <a:gd name="connsiteX5" fmla="*/ 1507637 w 1582057"/>
              <a:gd name="connsiteY5" fmla="*/ 969151 h 2408647"/>
              <a:gd name="connsiteX6" fmla="*/ 3050 w 1582057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3253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707"/>
              <a:gd name="connsiteX1" fmla="*/ 0 w 1582141"/>
              <a:gd name="connsiteY1" fmla="*/ 1844975 h 2408707"/>
              <a:gd name="connsiteX2" fmla="*/ 1083253 w 1582141"/>
              <a:gd name="connsiteY2" fmla="*/ 2087219 h 2408707"/>
              <a:gd name="connsiteX3" fmla="*/ 1084462 w 1582141"/>
              <a:gd name="connsiteY3" fmla="*/ 1877858 h 2408707"/>
              <a:gd name="connsiteX4" fmla="*/ 1284047 w 1582141"/>
              <a:gd name="connsiteY4" fmla="*/ 1878799 h 2408707"/>
              <a:gd name="connsiteX5" fmla="*/ 1507637 w 1582141"/>
              <a:gd name="connsiteY5" fmla="*/ 969151 h 2408707"/>
              <a:gd name="connsiteX6" fmla="*/ 3050 w 1582141"/>
              <a:gd name="connsiteY6" fmla="*/ 0 h 2408707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1991759"/>
              <a:gd name="connsiteX1" fmla="*/ 0 w 1582141"/>
              <a:gd name="connsiteY1" fmla="*/ 1844975 h 1991759"/>
              <a:gd name="connsiteX2" fmla="*/ 1084462 w 1582141"/>
              <a:gd name="connsiteY2" fmla="*/ 1877858 h 1991759"/>
              <a:gd name="connsiteX3" fmla="*/ 1284047 w 1582141"/>
              <a:gd name="connsiteY3" fmla="*/ 1878799 h 1991759"/>
              <a:gd name="connsiteX4" fmla="*/ 1507637 w 1582141"/>
              <a:gd name="connsiteY4" fmla="*/ 969151 h 1991759"/>
              <a:gd name="connsiteX5" fmla="*/ 3050 w 1582141"/>
              <a:gd name="connsiteY5" fmla="*/ 0 h 1991759"/>
              <a:gd name="connsiteX0" fmla="*/ 3050 w 1582141"/>
              <a:gd name="connsiteY0" fmla="*/ 0 h 2240600"/>
              <a:gd name="connsiteX1" fmla="*/ 0 w 1582141"/>
              <a:gd name="connsiteY1" fmla="*/ 1844975 h 2240600"/>
              <a:gd name="connsiteX2" fmla="*/ 1084462 w 1582141"/>
              <a:gd name="connsiteY2" fmla="*/ 1877858 h 2240600"/>
              <a:gd name="connsiteX3" fmla="*/ 1284047 w 1582141"/>
              <a:gd name="connsiteY3" fmla="*/ 1878799 h 2240600"/>
              <a:gd name="connsiteX4" fmla="*/ 1507637 w 1582141"/>
              <a:gd name="connsiteY4" fmla="*/ 969151 h 2240600"/>
              <a:gd name="connsiteX5" fmla="*/ 3050 w 1582141"/>
              <a:gd name="connsiteY5" fmla="*/ 0 h 2240600"/>
              <a:gd name="connsiteX0" fmla="*/ 3050 w 1582141"/>
              <a:gd name="connsiteY0" fmla="*/ 0 h 2423564"/>
              <a:gd name="connsiteX1" fmla="*/ 0 w 1582141"/>
              <a:gd name="connsiteY1" fmla="*/ 1844975 h 2423564"/>
              <a:gd name="connsiteX2" fmla="*/ 1084462 w 1582141"/>
              <a:gd name="connsiteY2" fmla="*/ 1877858 h 2423564"/>
              <a:gd name="connsiteX3" fmla="*/ 1284047 w 1582141"/>
              <a:gd name="connsiteY3" fmla="*/ 1878799 h 2423564"/>
              <a:gd name="connsiteX4" fmla="*/ 1507637 w 1582141"/>
              <a:gd name="connsiteY4" fmla="*/ 969151 h 2423564"/>
              <a:gd name="connsiteX5" fmla="*/ 3050 w 1582141"/>
              <a:gd name="connsiteY5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911943"/>
              <a:gd name="connsiteY0" fmla="*/ 0 h 2423564"/>
              <a:gd name="connsiteX1" fmla="*/ 0 w 1911943"/>
              <a:gd name="connsiteY1" fmla="*/ 1844975 h 2423564"/>
              <a:gd name="connsiteX2" fmla="*/ 1084462 w 1911943"/>
              <a:gd name="connsiteY2" fmla="*/ 1877858 h 2423564"/>
              <a:gd name="connsiteX3" fmla="*/ 1507637 w 1911943"/>
              <a:gd name="connsiteY3" fmla="*/ 969151 h 2423564"/>
              <a:gd name="connsiteX4" fmla="*/ 3050 w 1911943"/>
              <a:gd name="connsiteY4" fmla="*/ 0 h 2423564"/>
              <a:gd name="connsiteX0" fmla="*/ 3050 w 1893224"/>
              <a:gd name="connsiteY0" fmla="*/ 0 h 2423564"/>
              <a:gd name="connsiteX1" fmla="*/ 0 w 1893224"/>
              <a:gd name="connsiteY1" fmla="*/ 1844975 h 2423564"/>
              <a:gd name="connsiteX2" fmla="*/ 1084462 w 1893224"/>
              <a:gd name="connsiteY2" fmla="*/ 1877858 h 2423564"/>
              <a:gd name="connsiteX3" fmla="*/ 1507637 w 1893224"/>
              <a:gd name="connsiteY3" fmla="*/ 969151 h 2423564"/>
              <a:gd name="connsiteX4" fmla="*/ 3050 w 1893224"/>
              <a:gd name="connsiteY4" fmla="*/ 0 h 2423564"/>
              <a:gd name="connsiteX0" fmla="*/ 3050 w 1891589"/>
              <a:gd name="connsiteY0" fmla="*/ 0 h 2423564"/>
              <a:gd name="connsiteX1" fmla="*/ 0 w 1891589"/>
              <a:gd name="connsiteY1" fmla="*/ 1844975 h 2423564"/>
              <a:gd name="connsiteX2" fmla="*/ 1084462 w 1891589"/>
              <a:gd name="connsiteY2" fmla="*/ 1877858 h 2423564"/>
              <a:gd name="connsiteX3" fmla="*/ 1507637 w 1891589"/>
              <a:gd name="connsiteY3" fmla="*/ 969151 h 2423564"/>
              <a:gd name="connsiteX4" fmla="*/ 3050 w 189158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3056 w 1891595"/>
              <a:gd name="connsiteY0" fmla="*/ 0 h 2423564"/>
              <a:gd name="connsiteX1" fmla="*/ 6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359 w 1888898"/>
              <a:gd name="connsiteY0" fmla="*/ 0 h 2423564"/>
              <a:gd name="connsiteX1" fmla="*/ 1375 w 1888898"/>
              <a:gd name="connsiteY1" fmla="*/ 1844975 h 2423564"/>
              <a:gd name="connsiteX2" fmla="*/ 1081771 w 1888898"/>
              <a:gd name="connsiteY2" fmla="*/ 1877858 h 2423564"/>
              <a:gd name="connsiteX3" fmla="*/ 1504946 w 1888898"/>
              <a:gd name="connsiteY3" fmla="*/ 969151 h 2423564"/>
              <a:gd name="connsiteX4" fmla="*/ 359 w 1888898"/>
              <a:gd name="connsiteY4" fmla="*/ 0 h 2423564"/>
              <a:gd name="connsiteX0" fmla="*/ 3056 w 1891595"/>
              <a:gd name="connsiteY0" fmla="*/ 0 h 2423564"/>
              <a:gd name="connsiteX1" fmla="*/ 5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1076 w 1889615"/>
              <a:gd name="connsiteY0" fmla="*/ 0 h 2423564"/>
              <a:gd name="connsiteX1" fmla="*/ 58 w 1889615"/>
              <a:gd name="connsiteY1" fmla="*/ 1844975 h 2423564"/>
              <a:gd name="connsiteX2" fmla="*/ 1082488 w 1889615"/>
              <a:gd name="connsiteY2" fmla="*/ 1877858 h 2423564"/>
              <a:gd name="connsiteX3" fmla="*/ 1505663 w 1889615"/>
              <a:gd name="connsiteY3" fmla="*/ 969151 h 2423564"/>
              <a:gd name="connsiteX4" fmla="*/ 1076 w 1889615"/>
              <a:gd name="connsiteY4" fmla="*/ 0 h 2423564"/>
              <a:gd name="connsiteX0" fmla="*/ 1076 w 1786596"/>
              <a:gd name="connsiteY0" fmla="*/ 0 h 2423564"/>
              <a:gd name="connsiteX1" fmla="*/ 58 w 1786596"/>
              <a:gd name="connsiteY1" fmla="*/ 1844975 h 2423564"/>
              <a:gd name="connsiteX2" fmla="*/ 1082488 w 1786596"/>
              <a:gd name="connsiteY2" fmla="*/ 1877858 h 2423564"/>
              <a:gd name="connsiteX3" fmla="*/ 1505663 w 1786596"/>
              <a:gd name="connsiteY3" fmla="*/ 969151 h 2423564"/>
              <a:gd name="connsiteX4" fmla="*/ 1076 w 1786596"/>
              <a:gd name="connsiteY4" fmla="*/ 0 h 2423564"/>
              <a:gd name="connsiteX0" fmla="*/ 1076 w 1843528"/>
              <a:gd name="connsiteY0" fmla="*/ 0 h 2423564"/>
              <a:gd name="connsiteX1" fmla="*/ 58 w 1843528"/>
              <a:gd name="connsiteY1" fmla="*/ 1844975 h 2423564"/>
              <a:gd name="connsiteX2" fmla="*/ 1082488 w 1843528"/>
              <a:gd name="connsiteY2" fmla="*/ 1877858 h 2423564"/>
              <a:gd name="connsiteX3" fmla="*/ 1505663 w 1843528"/>
              <a:gd name="connsiteY3" fmla="*/ 969151 h 2423564"/>
              <a:gd name="connsiteX4" fmla="*/ 1076 w 1843528"/>
              <a:gd name="connsiteY4" fmla="*/ 0 h 2423564"/>
              <a:gd name="connsiteX0" fmla="*/ 1076 w 1855419"/>
              <a:gd name="connsiteY0" fmla="*/ 0 h 2423564"/>
              <a:gd name="connsiteX1" fmla="*/ 58 w 1855419"/>
              <a:gd name="connsiteY1" fmla="*/ 1844975 h 2423564"/>
              <a:gd name="connsiteX2" fmla="*/ 1082488 w 1855419"/>
              <a:gd name="connsiteY2" fmla="*/ 1877858 h 2423564"/>
              <a:gd name="connsiteX3" fmla="*/ 1521597 w 1855419"/>
              <a:gd name="connsiteY3" fmla="*/ 961184 h 2423564"/>
              <a:gd name="connsiteX4" fmla="*/ 1076 w 1855419"/>
              <a:gd name="connsiteY4" fmla="*/ 0 h 2423564"/>
              <a:gd name="connsiteX0" fmla="*/ 1076 w 1860637"/>
              <a:gd name="connsiteY0" fmla="*/ 0 h 2423564"/>
              <a:gd name="connsiteX1" fmla="*/ 58 w 1860637"/>
              <a:gd name="connsiteY1" fmla="*/ 1844975 h 2423564"/>
              <a:gd name="connsiteX2" fmla="*/ 1082488 w 1860637"/>
              <a:gd name="connsiteY2" fmla="*/ 1877858 h 2423564"/>
              <a:gd name="connsiteX3" fmla="*/ 1521597 w 1860637"/>
              <a:gd name="connsiteY3" fmla="*/ 961184 h 2423564"/>
              <a:gd name="connsiteX4" fmla="*/ 1076 w 1860637"/>
              <a:gd name="connsiteY4" fmla="*/ 0 h 2423564"/>
              <a:gd name="connsiteX0" fmla="*/ 1076 w 1858886"/>
              <a:gd name="connsiteY0" fmla="*/ 0 h 2423564"/>
              <a:gd name="connsiteX1" fmla="*/ 58 w 1858886"/>
              <a:gd name="connsiteY1" fmla="*/ 1844975 h 2423564"/>
              <a:gd name="connsiteX2" fmla="*/ 1082488 w 1858886"/>
              <a:gd name="connsiteY2" fmla="*/ 1877858 h 2423564"/>
              <a:gd name="connsiteX3" fmla="*/ 1521597 w 1858886"/>
              <a:gd name="connsiteY3" fmla="*/ 961184 h 2423564"/>
              <a:gd name="connsiteX4" fmla="*/ 1076 w 1858886"/>
              <a:gd name="connsiteY4" fmla="*/ 0 h 2423564"/>
              <a:gd name="connsiteX0" fmla="*/ 80757 w 1692438"/>
              <a:gd name="connsiteY0" fmla="*/ 0 h 2243973"/>
              <a:gd name="connsiteX1" fmla="*/ 79739 w 1692438"/>
              <a:gd name="connsiteY1" fmla="*/ 1844975 h 2243973"/>
              <a:gd name="connsiteX2" fmla="*/ 1157289 w 1692438"/>
              <a:gd name="connsiteY2" fmla="*/ 1882738 h 2243973"/>
              <a:gd name="connsiteX3" fmla="*/ 1601278 w 1692438"/>
              <a:gd name="connsiteY3" fmla="*/ 961184 h 2243973"/>
              <a:gd name="connsiteX4" fmla="*/ 80757 w 1692438"/>
              <a:gd name="connsiteY4" fmla="*/ 0 h 2243973"/>
              <a:gd name="connsiteX0" fmla="*/ 81118 w 1694359"/>
              <a:gd name="connsiteY0" fmla="*/ 0 h 2242285"/>
              <a:gd name="connsiteX1" fmla="*/ 80100 w 1694359"/>
              <a:gd name="connsiteY1" fmla="*/ 1844975 h 2242285"/>
              <a:gd name="connsiteX2" fmla="*/ 1162530 w 1694359"/>
              <a:gd name="connsiteY2" fmla="*/ 1880298 h 2242285"/>
              <a:gd name="connsiteX3" fmla="*/ 1601639 w 1694359"/>
              <a:gd name="connsiteY3" fmla="*/ 961184 h 2242285"/>
              <a:gd name="connsiteX4" fmla="*/ 81118 w 1694359"/>
              <a:gd name="connsiteY4" fmla="*/ 0 h 2242285"/>
              <a:gd name="connsiteX0" fmla="*/ 1019 w 1614260"/>
              <a:gd name="connsiteY0" fmla="*/ 0 h 2256613"/>
              <a:gd name="connsiteX1" fmla="*/ 1 w 1614260"/>
              <a:gd name="connsiteY1" fmla="*/ 1844975 h 2256613"/>
              <a:gd name="connsiteX2" fmla="*/ 1082431 w 1614260"/>
              <a:gd name="connsiteY2" fmla="*/ 1880298 h 2256613"/>
              <a:gd name="connsiteX3" fmla="*/ 1521540 w 1614260"/>
              <a:gd name="connsiteY3" fmla="*/ 961184 h 2256613"/>
              <a:gd name="connsiteX4" fmla="*/ 1019 w 1614260"/>
              <a:gd name="connsiteY4" fmla="*/ 0 h 2256613"/>
              <a:gd name="connsiteX0" fmla="*/ 1019 w 1669987"/>
              <a:gd name="connsiteY0" fmla="*/ 0 h 2256613"/>
              <a:gd name="connsiteX1" fmla="*/ 1 w 1669987"/>
              <a:gd name="connsiteY1" fmla="*/ 1844975 h 2256613"/>
              <a:gd name="connsiteX2" fmla="*/ 1082431 w 1669987"/>
              <a:gd name="connsiteY2" fmla="*/ 1880298 h 2256613"/>
              <a:gd name="connsiteX3" fmla="*/ 1521540 w 1669987"/>
              <a:gd name="connsiteY3" fmla="*/ 961184 h 2256613"/>
              <a:gd name="connsiteX4" fmla="*/ 1019 w 1669987"/>
              <a:gd name="connsiteY4" fmla="*/ 0 h 2256613"/>
              <a:gd name="connsiteX0" fmla="*/ 1019 w 1669987"/>
              <a:gd name="connsiteY0" fmla="*/ 0 h 2256612"/>
              <a:gd name="connsiteX1" fmla="*/ 1 w 1669987"/>
              <a:gd name="connsiteY1" fmla="*/ 1844975 h 2256612"/>
              <a:gd name="connsiteX2" fmla="*/ 1082431 w 1669987"/>
              <a:gd name="connsiteY2" fmla="*/ 1880298 h 2256612"/>
              <a:gd name="connsiteX3" fmla="*/ 1521540 w 1669987"/>
              <a:gd name="connsiteY3" fmla="*/ 961184 h 2256612"/>
              <a:gd name="connsiteX4" fmla="*/ 1019 w 1669987"/>
              <a:gd name="connsiteY4" fmla="*/ 0 h 2256612"/>
              <a:gd name="connsiteX0" fmla="*/ 1019 w 1669657"/>
              <a:gd name="connsiteY0" fmla="*/ 0 h 2256612"/>
              <a:gd name="connsiteX1" fmla="*/ 1 w 1669657"/>
              <a:gd name="connsiteY1" fmla="*/ 1844975 h 2256612"/>
              <a:gd name="connsiteX2" fmla="*/ 1082431 w 1669657"/>
              <a:gd name="connsiteY2" fmla="*/ 1880298 h 2256612"/>
              <a:gd name="connsiteX3" fmla="*/ 1521540 w 1669657"/>
              <a:gd name="connsiteY3" fmla="*/ 961184 h 2256612"/>
              <a:gd name="connsiteX4" fmla="*/ 1019 w 1669657"/>
              <a:gd name="connsiteY4" fmla="*/ 0 h 2256612"/>
              <a:gd name="connsiteX0" fmla="*/ 1019 w 1833386"/>
              <a:gd name="connsiteY0" fmla="*/ 0 h 2256612"/>
              <a:gd name="connsiteX1" fmla="*/ 1 w 1833386"/>
              <a:gd name="connsiteY1" fmla="*/ 1844975 h 2256612"/>
              <a:gd name="connsiteX2" fmla="*/ 1082431 w 1833386"/>
              <a:gd name="connsiteY2" fmla="*/ 1880298 h 2256612"/>
              <a:gd name="connsiteX3" fmla="*/ 1521540 w 1833386"/>
              <a:gd name="connsiteY3" fmla="*/ 961184 h 2256612"/>
              <a:gd name="connsiteX4" fmla="*/ 1019 w 1833386"/>
              <a:gd name="connsiteY4" fmla="*/ 0 h 2256612"/>
              <a:gd name="connsiteX0" fmla="*/ 1432 w 1833799"/>
              <a:gd name="connsiteY0" fmla="*/ 0 h 2399625"/>
              <a:gd name="connsiteX1" fmla="*/ 414 w 1833799"/>
              <a:gd name="connsiteY1" fmla="*/ 1844975 h 2399625"/>
              <a:gd name="connsiteX2" fmla="*/ 1082844 w 1833799"/>
              <a:gd name="connsiteY2" fmla="*/ 1880298 h 2399625"/>
              <a:gd name="connsiteX3" fmla="*/ 1521953 w 1833799"/>
              <a:gd name="connsiteY3" fmla="*/ 961184 h 2399625"/>
              <a:gd name="connsiteX4" fmla="*/ 1432 w 1833799"/>
              <a:gd name="connsiteY4" fmla="*/ 0 h 2399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3799" h="2399625">
                <a:moveTo>
                  <a:pt x="1432" y="0"/>
                </a:moveTo>
                <a:cubicBezTo>
                  <a:pt x="260" y="606520"/>
                  <a:pt x="-521" y="1138747"/>
                  <a:pt x="414" y="1844975"/>
                </a:cubicBezTo>
                <a:cubicBezTo>
                  <a:pt x="1439" y="2618848"/>
                  <a:pt x="1082336" y="2538036"/>
                  <a:pt x="1082844" y="1880298"/>
                </a:cubicBezTo>
                <a:cubicBezTo>
                  <a:pt x="1651589" y="2199844"/>
                  <a:pt x="2195317" y="1384749"/>
                  <a:pt x="1521953" y="961184"/>
                </a:cubicBezTo>
                <a:lnTo>
                  <a:pt x="1432" y="0"/>
                </a:lnTo>
                <a:close/>
              </a:path>
            </a:pathLst>
          </a:custGeom>
          <a:solidFill>
            <a:srgbClr val="408020"/>
          </a:solidFill>
          <a:ln w="190500" cap="rnd">
            <a:solidFill>
              <a:srgbClr val="40802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urve">
            <a:extLst>
              <a:ext uri="{FF2B5EF4-FFF2-40B4-BE49-F238E27FC236}">
                <a16:creationId xmlns:a16="http://schemas.microsoft.com/office/drawing/2014/main" id="{9AE33F99-5675-B2F4-D57A-4C1E143EA451}"/>
              </a:ext>
            </a:extLst>
          </p:cNvPr>
          <p:cNvSpPr/>
          <p:nvPr/>
        </p:nvSpPr>
        <p:spPr>
          <a:xfrm>
            <a:off x="1729442" y="1889135"/>
            <a:ext cx="2472281" cy="3196812"/>
          </a:xfrm>
          <a:custGeom>
            <a:avLst/>
            <a:gdLst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6" fmla="*/ 646853 w 1566477"/>
              <a:gd name="connsiteY6" fmla="*/ 2695575 h 3481403"/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6" fmla="*/ 561128 w 1566477"/>
              <a:gd name="connsiteY6" fmla="*/ 2543175 h 3481403"/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0" fmla="*/ 56849 w 1552735"/>
              <a:gd name="connsiteY0" fmla="*/ 206022 h 3687425"/>
              <a:gd name="connsiteX1" fmla="*/ 47324 w 1552735"/>
              <a:gd name="connsiteY1" fmla="*/ 206022 h 3687425"/>
              <a:gd name="connsiteX2" fmla="*/ 61611 w 1552735"/>
              <a:gd name="connsiteY2" fmla="*/ 2987322 h 3687425"/>
              <a:gd name="connsiteX3" fmla="*/ 828374 w 1552735"/>
              <a:gd name="connsiteY3" fmla="*/ 3687410 h 3687425"/>
              <a:gd name="connsiteX4" fmla="*/ 1552274 w 1552735"/>
              <a:gd name="connsiteY4" fmla="*/ 2977797 h 3687425"/>
              <a:gd name="connsiteX5" fmla="*/ 933149 w 1552735"/>
              <a:gd name="connsiteY5" fmla="*/ 2353910 h 3687425"/>
              <a:gd name="connsiteX6" fmla="*/ 633111 w 1552735"/>
              <a:gd name="connsiteY6" fmla="*/ 2901597 h 3687425"/>
              <a:gd name="connsiteX0" fmla="*/ 31033 w 1526919"/>
              <a:gd name="connsiteY0" fmla="*/ 0 h 3481396"/>
              <a:gd name="connsiteX1" fmla="*/ 116758 w 1526919"/>
              <a:gd name="connsiteY1" fmla="*/ 657225 h 3481396"/>
              <a:gd name="connsiteX2" fmla="*/ 35795 w 1526919"/>
              <a:gd name="connsiteY2" fmla="*/ 2781300 h 3481396"/>
              <a:gd name="connsiteX3" fmla="*/ 802558 w 1526919"/>
              <a:gd name="connsiteY3" fmla="*/ 3481388 h 3481396"/>
              <a:gd name="connsiteX4" fmla="*/ 1526458 w 1526919"/>
              <a:gd name="connsiteY4" fmla="*/ 2771775 h 3481396"/>
              <a:gd name="connsiteX5" fmla="*/ 907333 w 1526919"/>
              <a:gd name="connsiteY5" fmla="*/ 2147888 h 3481396"/>
              <a:gd name="connsiteX6" fmla="*/ 607295 w 1526919"/>
              <a:gd name="connsiteY6" fmla="*/ 2695575 h 3481396"/>
              <a:gd name="connsiteX0" fmla="*/ 1593133 w 1593133"/>
              <a:gd name="connsiteY0" fmla="*/ 420768 h 2978239"/>
              <a:gd name="connsiteX1" fmla="*/ 116758 w 1593133"/>
              <a:gd name="connsiteY1" fmla="*/ 154068 h 2978239"/>
              <a:gd name="connsiteX2" fmla="*/ 35795 w 1593133"/>
              <a:gd name="connsiteY2" fmla="*/ 2278143 h 2978239"/>
              <a:gd name="connsiteX3" fmla="*/ 802558 w 1593133"/>
              <a:gd name="connsiteY3" fmla="*/ 2978231 h 2978239"/>
              <a:gd name="connsiteX4" fmla="*/ 1526458 w 1593133"/>
              <a:gd name="connsiteY4" fmla="*/ 2268618 h 2978239"/>
              <a:gd name="connsiteX5" fmla="*/ 907333 w 1593133"/>
              <a:gd name="connsiteY5" fmla="*/ 1644731 h 2978239"/>
              <a:gd name="connsiteX6" fmla="*/ 607295 w 1593133"/>
              <a:gd name="connsiteY6" fmla="*/ 2192418 h 2978239"/>
              <a:gd name="connsiteX0" fmla="*/ 1617228 w 1617228"/>
              <a:gd name="connsiteY0" fmla="*/ 1000724 h 3558201"/>
              <a:gd name="connsiteX1" fmla="*/ 50366 w 1617228"/>
              <a:gd name="connsiteY1" fmla="*/ 95849 h 3558201"/>
              <a:gd name="connsiteX2" fmla="*/ 59890 w 1617228"/>
              <a:gd name="connsiteY2" fmla="*/ 2858099 h 3558201"/>
              <a:gd name="connsiteX3" fmla="*/ 826653 w 1617228"/>
              <a:gd name="connsiteY3" fmla="*/ 3558187 h 3558201"/>
              <a:gd name="connsiteX4" fmla="*/ 1550553 w 1617228"/>
              <a:gd name="connsiteY4" fmla="*/ 2848574 h 3558201"/>
              <a:gd name="connsiteX5" fmla="*/ 931428 w 1617228"/>
              <a:gd name="connsiteY5" fmla="*/ 2224687 h 3558201"/>
              <a:gd name="connsiteX6" fmla="*/ 631390 w 1617228"/>
              <a:gd name="connsiteY6" fmla="*/ 2772374 h 3558201"/>
              <a:gd name="connsiteX0" fmla="*/ 2407803 w 2407803"/>
              <a:gd name="connsiteY0" fmla="*/ 1547944 h 3533921"/>
              <a:gd name="connsiteX1" fmla="*/ 50366 w 2407803"/>
              <a:gd name="connsiteY1" fmla="*/ 71569 h 3533921"/>
              <a:gd name="connsiteX2" fmla="*/ 59890 w 2407803"/>
              <a:gd name="connsiteY2" fmla="*/ 2833819 h 3533921"/>
              <a:gd name="connsiteX3" fmla="*/ 826653 w 2407803"/>
              <a:gd name="connsiteY3" fmla="*/ 3533907 h 3533921"/>
              <a:gd name="connsiteX4" fmla="*/ 1550553 w 2407803"/>
              <a:gd name="connsiteY4" fmla="*/ 2824294 h 3533921"/>
              <a:gd name="connsiteX5" fmla="*/ 931428 w 2407803"/>
              <a:gd name="connsiteY5" fmla="*/ 2200407 h 3533921"/>
              <a:gd name="connsiteX6" fmla="*/ 631390 w 2407803"/>
              <a:gd name="connsiteY6" fmla="*/ 2748094 h 3533921"/>
              <a:gd name="connsiteX0" fmla="*/ 2548502 w 2603873"/>
              <a:gd name="connsiteY0" fmla="*/ 1504615 h 3490592"/>
              <a:gd name="connsiteX1" fmla="*/ 2381814 w 2603873"/>
              <a:gd name="connsiteY1" fmla="*/ 1366503 h 3490592"/>
              <a:gd name="connsiteX2" fmla="*/ 191065 w 2603873"/>
              <a:gd name="connsiteY2" fmla="*/ 28240 h 3490592"/>
              <a:gd name="connsiteX3" fmla="*/ 200589 w 2603873"/>
              <a:gd name="connsiteY3" fmla="*/ 2790490 h 3490592"/>
              <a:gd name="connsiteX4" fmla="*/ 967352 w 2603873"/>
              <a:gd name="connsiteY4" fmla="*/ 3490578 h 3490592"/>
              <a:gd name="connsiteX5" fmla="*/ 1691252 w 2603873"/>
              <a:gd name="connsiteY5" fmla="*/ 2780965 h 3490592"/>
              <a:gd name="connsiteX6" fmla="*/ 1072127 w 2603873"/>
              <a:gd name="connsiteY6" fmla="*/ 2157078 h 3490592"/>
              <a:gd name="connsiteX7" fmla="*/ 772089 w 2603873"/>
              <a:gd name="connsiteY7" fmla="*/ 2704765 h 3490592"/>
              <a:gd name="connsiteX0" fmla="*/ 2791389 w 2791389"/>
              <a:gd name="connsiteY0" fmla="*/ 2461877 h 3490592"/>
              <a:gd name="connsiteX1" fmla="*/ 2381814 w 2791389"/>
              <a:gd name="connsiteY1" fmla="*/ 1366503 h 3490592"/>
              <a:gd name="connsiteX2" fmla="*/ 191065 w 2791389"/>
              <a:gd name="connsiteY2" fmla="*/ 28240 h 3490592"/>
              <a:gd name="connsiteX3" fmla="*/ 200589 w 2791389"/>
              <a:gd name="connsiteY3" fmla="*/ 2790490 h 3490592"/>
              <a:gd name="connsiteX4" fmla="*/ 967352 w 2791389"/>
              <a:gd name="connsiteY4" fmla="*/ 3490578 h 3490592"/>
              <a:gd name="connsiteX5" fmla="*/ 1691252 w 2791389"/>
              <a:gd name="connsiteY5" fmla="*/ 2780965 h 3490592"/>
              <a:gd name="connsiteX6" fmla="*/ 1072127 w 2791389"/>
              <a:gd name="connsiteY6" fmla="*/ 2157078 h 3490592"/>
              <a:gd name="connsiteX7" fmla="*/ 772089 w 2791389"/>
              <a:gd name="connsiteY7" fmla="*/ 2704765 h 3490592"/>
              <a:gd name="connsiteX0" fmla="*/ 2791389 w 2806038"/>
              <a:gd name="connsiteY0" fmla="*/ 2459577 h 3488292"/>
              <a:gd name="connsiteX1" fmla="*/ 2543739 w 2806038"/>
              <a:gd name="connsiteY1" fmla="*/ 1497553 h 3488292"/>
              <a:gd name="connsiteX2" fmla="*/ 191065 w 2806038"/>
              <a:gd name="connsiteY2" fmla="*/ 25940 h 3488292"/>
              <a:gd name="connsiteX3" fmla="*/ 200589 w 2806038"/>
              <a:gd name="connsiteY3" fmla="*/ 2788190 h 3488292"/>
              <a:gd name="connsiteX4" fmla="*/ 967352 w 2806038"/>
              <a:gd name="connsiteY4" fmla="*/ 3488278 h 3488292"/>
              <a:gd name="connsiteX5" fmla="*/ 1691252 w 2806038"/>
              <a:gd name="connsiteY5" fmla="*/ 2778665 h 3488292"/>
              <a:gd name="connsiteX6" fmla="*/ 1072127 w 2806038"/>
              <a:gd name="connsiteY6" fmla="*/ 2154778 h 3488292"/>
              <a:gd name="connsiteX7" fmla="*/ 772089 w 2806038"/>
              <a:gd name="connsiteY7" fmla="*/ 2702465 h 3488292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1072127 w 2806038"/>
              <a:gd name="connsiteY6" fmla="*/ 2154778 h 3490688"/>
              <a:gd name="connsiteX7" fmla="*/ 772089 w 2806038"/>
              <a:gd name="connsiteY7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818452 w 2833101"/>
              <a:gd name="connsiteY0" fmla="*/ 2459577 h 2953391"/>
              <a:gd name="connsiteX1" fmla="*/ 2570802 w 2833101"/>
              <a:gd name="connsiteY1" fmla="*/ 1497553 h 2953391"/>
              <a:gd name="connsiteX2" fmla="*/ 218128 w 2833101"/>
              <a:gd name="connsiteY2" fmla="*/ 25940 h 2953391"/>
              <a:gd name="connsiteX3" fmla="*/ 227652 w 2833101"/>
              <a:gd name="connsiteY3" fmla="*/ 2788190 h 2953391"/>
              <a:gd name="connsiteX4" fmla="*/ 1537340 w 2833101"/>
              <a:gd name="connsiteY4" fmla="*/ 2645315 h 2953391"/>
              <a:gd name="connsiteX5" fmla="*/ 799152 w 2833101"/>
              <a:gd name="connsiteY5" fmla="*/ 2702465 h 2953391"/>
              <a:gd name="connsiteX0" fmla="*/ 2818452 w 2833101"/>
              <a:gd name="connsiteY0" fmla="*/ 2459577 h 2967517"/>
              <a:gd name="connsiteX1" fmla="*/ 2570802 w 2833101"/>
              <a:gd name="connsiteY1" fmla="*/ 1497553 h 2967517"/>
              <a:gd name="connsiteX2" fmla="*/ 218128 w 2833101"/>
              <a:gd name="connsiteY2" fmla="*/ 25940 h 2967517"/>
              <a:gd name="connsiteX3" fmla="*/ 227652 w 2833101"/>
              <a:gd name="connsiteY3" fmla="*/ 2788190 h 2967517"/>
              <a:gd name="connsiteX4" fmla="*/ 1537340 w 2833101"/>
              <a:gd name="connsiteY4" fmla="*/ 2645315 h 2967517"/>
              <a:gd name="connsiteX5" fmla="*/ 799152 w 2833101"/>
              <a:gd name="connsiteY5" fmla="*/ 2702465 h 2967517"/>
              <a:gd name="connsiteX0" fmla="*/ 2818452 w 2833101"/>
              <a:gd name="connsiteY0" fmla="*/ 2459577 h 3253873"/>
              <a:gd name="connsiteX1" fmla="*/ 2570802 w 2833101"/>
              <a:gd name="connsiteY1" fmla="*/ 1497553 h 3253873"/>
              <a:gd name="connsiteX2" fmla="*/ 218128 w 2833101"/>
              <a:gd name="connsiteY2" fmla="*/ 25940 h 3253873"/>
              <a:gd name="connsiteX3" fmla="*/ 227652 w 2833101"/>
              <a:gd name="connsiteY3" fmla="*/ 2788190 h 3253873"/>
              <a:gd name="connsiteX4" fmla="*/ 1537340 w 2833101"/>
              <a:gd name="connsiteY4" fmla="*/ 2645315 h 3253873"/>
              <a:gd name="connsiteX5" fmla="*/ 799152 w 2833101"/>
              <a:gd name="connsiteY5" fmla="*/ 2702465 h 3253873"/>
              <a:gd name="connsiteX0" fmla="*/ 2818452 w 2833101"/>
              <a:gd name="connsiteY0" fmla="*/ 2459577 h 3253873"/>
              <a:gd name="connsiteX1" fmla="*/ 2570802 w 2833101"/>
              <a:gd name="connsiteY1" fmla="*/ 1497553 h 3253873"/>
              <a:gd name="connsiteX2" fmla="*/ 218128 w 2833101"/>
              <a:gd name="connsiteY2" fmla="*/ 25940 h 3253873"/>
              <a:gd name="connsiteX3" fmla="*/ 227652 w 2833101"/>
              <a:gd name="connsiteY3" fmla="*/ 2788190 h 3253873"/>
              <a:gd name="connsiteX4" fmla="*/ 1537340 w 2833101"/>
              <a:gd name="connsiteY4" fmla="*/ 2645315 h 3253873"/>
              <a:gd name="connsiteX5" fmla="*/ 799152 w 2833101"/>
              <a:gd name="connsiteY5" fmla="*/ 2702465 h 3253873"/>
              <a:gd name="connsiteX0" fmla="*/ 2761697 w 2776346"/>
              <a:gd name="connsiteY0" fmla="*/ 2459577 h 3356665"/>
              <a:gd name="connsiteX1" fmla="*/ 2514047 w 2776346"/>
              <a:gd name="connsiteY1" fmla="*/ 1497553 h 3356665"/>
              <a:gd name="connsiteX2" fmla="*/ 161373 w 2776346"/>
              <a:gd name="connsiteY2" fmla="*/ 25940 h 3356665"/>
              <a:gd name="connsiteX3" fmla="*/ 170897 w 2776346"/>
              <a:gd name="connsiteY3" fmla="*/ 2788190 h 3356665"/>
              <a:gd name="connsiteX4" fmla="*/ 1480585 w 2776346"/>
              <a:gd name="connsiteY4" fmla="*/ 2645315 h 3356665"/>
              <a:gd name="connsiteX5" fmla="*/ 742397 w 2776346"/>
              <a:gd name="connsiteY5" fmla="*/ 2702465 h 3356665"/>
              <a:gd name="connsiteX0" fmla="*/ 2761697 w 2776346"/>
              <a:gd name="connsiteY0" fmla="*/ 2459577 h 3356665"/>
              <a:gd name="connsiteX1" fmla="*/ 2514047 w 2776346"/>
              <a:gd name="connsiteY1" fmla="*/ 1497553 h 3356665"/>
              <a:gd name="connsiteX2" fmla="*/ 161373 w 2776346"/>
              <a:gd name="connsiteY2" fmla="*/ 25940 h 3356665"/>
              <a:gd name="connsiteX3" fmla="*/ 170897 w 2776346"/>
              <a:gd name="connsiteY3" fmla="*/ 2788190 h 3356665"/>
              <a:gd name="connsiteX4" fmla="*/ 1480585 w 2776346"/>
              <a:gd name="connsiteY4" fmla="*/ 2645315 h 3356665"/>
              <a:gd name="connsiteX5" fmla="*/ 742397 w 2776346"/>
              <a:gd name="connsiteY5" fmla="*/ 2702465 h 3356665"/>
              <a:gd name="connsiteX0" fmla="*/ 2611430 w 2626079"/>
              <a:gd name="connsiteY0" fmla="*/ 2459577 h 3356665"/>
              <a:gd name="connsiteX1" fmla="*/ 2363780 w 2626079"/>
              <a:gd name="connsiteY1" fmla="*/ 1497553 h 3356665"/>
              <a:gd name="connsiteX2" fmla="*/ 11106 w 2626079"/>
              <a:gd name="connsiteY2" fmla="*/ 25940 h 3356665"/>
              <a:gd name="connsiteX3" fmla="*/ 20630 w 2626079"/>
              <a:gd name="connsiteY3" fmla="*/ 2788190 h 3356665"/>
              <a:gd name="connsiteX4" fmla="*/ 1330318 w 2626079"/>
              <a:gd name="connsiteY4" fmla="*/ 2645315 h 3356665"/>
              <a:gd name="connsiteX5" fmla="*/ 592130 w 2626079"/>
              <a:gd name="connsiteY5" fmla="*/ 2702465 h 3356665"/>
              <a:gd name="connsiteX0" fmla="*/ 2611430 w 2626079"/>
              <a:gd name="connsiteY0" fmla="*/ 2433637 h 3330725"/>
              <a:gd name="connsiteX1" fmla="*/ 2363780 w 2626079"/>
              <a:gd name="connsiteY1" fmla="*/ 1471613 h 3330725"/>
              <a:gd name="connsiteX2" fmla="*/ 11106 w 2626079"/>
              <a:gd name="connsiteY2" fmla="*/ 0 h 3330725"/>
              <a:gd name="connsiteX3" fmla="*/ 20630 w 2626079"/>
              <a:gd name="connsiteY3" fmla="*/ 2762250 h 3330725"/>
              <a:gd name="connsiteX4" fmla="*/ 1330318 w 2626079"/>
              <a:gd name="connsiteY4" fmla="*/ 2619375 h 3330725"/>
              <a:gd name="connsiteX5" fmla="*/ 592130 w 2626079"/>
              <a:gd name="connsiteY5" fmla="*/ 2676525 h 3330725"/>
              <a:gd name="connsiteX0" fmla="*/ 2611430 w 2626079"/>
              <a:gd name="connsiteY0" fmla="*/ 2433637 h 3330725"/>
              <a:gd name="connsiteX1" fmla="*/ 2363780 w 2626079"/>
              <a:gd name="connsiteY1" fmla="*/ 1471613 h 3330725"/>
              <a:gd name="connsiteX2" fmla="*/ 11106 w 2626079"/>
              <a:gd name="connsiteY2" fmla="*/ 0 h 3330725"/>
              <a:gd name="connsiteX3" fmla="*/ 20630 w 2626079"/>
              <a:gd name="connsiteY3" fmla="*/ 2762250 h 3330725"/>
              <a:gd name="connsiteX4" fmla="*/ 1330318 w 2626079"/>
              <a:gd name="connsiteY4" fmla="*/ 2619375 h 3330725"/>
              <a:gd name="connsiteX5" fmla="*/ 592130 w 2626079"/>
              <a:gd name="connsiteY5" fmla="*/ 2676525 h 3330725"/>
              <a:gd name="connsiteX0" fmla="*/ 2611430 w 2739423"/>
              <a:gd name="connsiteY0" fmla="*/ 2433637 h 3330725"/>
              <a:gd name="connsiteX1" fmla="*/ 2363780 w 2739423"/>
              <a:gd name="connsiteY1" fmla="*/ 1471613 h 3330725"/>
              <a:gd name="connsiteX2" fmla="*/ 11106 w 2739423"/>
              <a:gd name="connsiteY2" fmla="*/ 0 h 3330725"/>
              <a:gd name="connsiteX3" fmla="*/ 20630 w 2739423"/>
              <a:gd name="connsiteY3" fmla="*/ 2762250 h 3330725"/>
              <a:gd name="connsiteX4" fmla="*/ 1330318 w 2739423"/>
              <a:gd name="connsiteY4" fmla="*/ 2619375 h 3330725"/>
              <a:gd name="connsiteX5" fmla="*/ 592130 w 2739423"/>
              <a:gd name="connsiteY5" fmla="*/ 2676525 h 3330725"/>
              <a:gd name="connsiteX0" fmla="*/ 1720843 w 2416899"/>
              <a:gd name="connsiteY0" fmla="*/ 2462212 h 3330725"/>
              <a:gd name="connsiteX1" fmla="*/ 2363780 w 2416899"/>
              <a:gd name="connsiteY1" fmla="*/ 1471613 h 3330725"/>
              <a:gd name="connsiteX2" fmla="*/ 11106 w 2416899"/>
              <a:gd name="connsiteY2" fmla="*/ 0 h 3330725"/>
              <a:gd name="connsiteX3" fmla="*/ 20630 w 2416899"/>
              <a:gd name="connsiteY3" fmla="*/ 2762250 h 3330725"/>
              <a:gd name="connsiteX4" fmla="*/ 1330318 w 2416899"/>
              <a:gd name="connsiteY4" fmla="*/ 2619375 h 3330725"/>
              <a:gd name="connsiteX5" fmla="*/ 592130 w 2416899"/>
              <a:gd name="connsiteY5" fmla="*/ 2676525 h 3330725"/>
              <a:gd name="connsiteX0" fmla="*/ 1720843 w 2450337"/>
              <a:gd name="connsiteY0" fmla="*/ 2462212 h 3330725"/>
              <a:gd name="connsiteX1" fmla="*/ 1920867 w 2450337"/>
              <a:gd name="connsiteY1" fmla="*/ 2309813 h 3330725"/>
              <a:gd name="connsiteX2" fmla="*/ 2363780 w 2450337"/>
              <a:gd name="connsiteY2" fmla="*/ 1471613 h 3330725"/>
              <a:gd name="connsiteX3" fmla="*/ 11106 w 2450337"/>
              <a:gd name="connsiteY3" fmla="*/ 0 h 3330725"/>
              <a:gd name="connsiteX4" fmla="*/ 20630 w 2450337"/>
              <a:gd name="connsiteY4" fmla="*/ 2762250 h 3330725"/>
              <a:gd name="connsiteX5" fmla="*/ 1330318 w 2450337"/>
              <a:gd name="connsiteY5" fmla="*/ 2619375 h 3330725"/>
              <a:gd name="connsiteX6" fmla="*/ 592130 w 2450337"/>
              <a:gd name="connsiteY6" fmla="*/ 2676525 h 3330725"/>
              <a:gd name="connsiteX0" fmla="*/ 2201855 w 2450337"/>
              <a:gd name="connsiteY0" fmla="*/ 1947862 h 3330725"/>
              <a:gd name="connsiteX1" fmla="*/ 1920867 w 2450337"/>
              <a:gd name="connsiteY1" fmla="*/ 2309813 h 3330725"/>
              <a:gd name="connsiteX2" fmla="*/ 2363780 w 2450337"/>
              <a:gd name="connsiteY2" fmla="*/ 1471613 h 3330725"/>
              <a:gd name="connsiteX3" fmla="*/ 11106 w 2450337"/>
              <a:gd name="connsiteY3" fmla="*/ 0 h 3330725"/>
              <a:gd name="connsiteX4" fmla="*/ 20630 w 2450337"/>
              <a:gd name="connsiteY4" fmla="*/ 2762250 h 3330725"/>
              <a:gd name="connsiteX5" fmla="*/ 1330318 w 2450337"/>
              <a:gd name="connsiteY5" fmla="*/ 2619375 h 3330725"/>
              <a:gd name="connsiteX6" fmla="*/ 592130 w 2450337"/>
              <a:gd name="connsiteY6" fmla="*/ 2676525 h 3330725"/>
              <a:gd name="connsiteX0" fmla="*/ 2201855 w 2420945"/>
              <a:gd name="connsiteY0" fmla="*/ 1947862 h 3330725"/>
              <a:gd name="connsiteX1" fmla="*/ 1697030 w 2420945"/>
              <a:gd name="connsiteY1" fmla="*/ 2419350 h 3330725"/>
              <a:gd name="connsiteX2" fmla="*/ 2363780 w 2420945"/>
              <a:gd name="connsiteY2" fmla="*/ 1471613 h 3330725"/>
              <a:gd name="connsiteX3" fmla="*/ 11106 w 2420945"/>
              <a:gd name="connsiteY3" fmla="*/ 0 h 3330725"/>
              <a:gd name="connsiteX4" fmla="*/ 20630 w 2420945"/>
              <a:gd name="connsiteY4" fmla="*/ 2762250 h 3330725"/>
              <a:gd name="connsiteX5" fmla="*/ 1330318 w 2420945"/>
              <a:gd name="connsiteY5" fmla="*/ 2619375 h 3330725"/>
              <a:gd name="connsiteX6" fmla="*/ 592130 w 2420945"/>
              <a:gd name="connsiteY6" fmla="*/ 2676525 h 3330725"/>
              <a:gd name="connsiteX0" fmla="*/ 2201855 w 2420945"/>
              <a:gd name="connsiteY0" fmla="*/ 1947862 h 3330725"/>
              <a:gd name="connsiteX1" fmla="*/ 1697030 w 2420945"/>
              <a:gd name="connsiteY1" fmla="*/ 2419350 h 3330725"/>
              <a:gd name="connsiteX2" fmla="*/ 2363780 w 2420945"/>
              <a:gd name="connsiteY2" fmla="*/ 1471613 h 3330725"/>
              <a:gd name="connsiteX3" fmla="*/ 11106 w 2420945"/>
              <a:gd name="connsiteY3" fmla="*/ 0 h 3330725"/>
              <a:gd name="connsiteX4" fmla="*/ 20630 w 2420945"/>
              <a:gd name="connsiteY4" fmla="*/ 2762250 h 3330725"/>
              <a:gd name="connsiteX5" fmla="*/ 1330318 w 2420945"/>
              <a:gd name="connsiteY5" fmla="*/ 2619375 h 3330725"/>
              <a:gd name="connsiteX6" fmla="*/ 592130 w 2420945"/>
              <a:gd name="connsiteY6" fmla="*/ 2676525 h 3330725"/>
              <a:gd name="connsiteX0" fmla="*/ 2201855 w 2420842"/>
              <a:gd name="connsiteY0" fmla="*/ 1947862 h 3330725"/>
              <a:gd name="connsiteX1" fmla="*/ 1697030 w 2420842"/>
              <a:gd name="connsiteY1" fmla="*/ 2419350 h 3330725"/>
              <a:gd name="connsiteX2" fmla="*/ 2363780 w 2420842"/>
              <a:gd name="connsiteY2" fmla="*/ 1471613 h 3330725"/>
              <a:gd name="connsiteX3" fmla="*/ 11106 w 2420842"/>
              <a:gd name="connsiteY3" fmla="*/ 0 h 3330725"/>
              <a:gd name="connsiteX4" fmla="*/ 20630 w 2420842"/>
              <a:gd name="connsiteY4" fmla="*/ 2762250 h 3330725"/>
              <a:gd name="connsiteX5" fmla="*/ 1330318 w 2420842"/>
              <a:gd name="connsiteY5" fmla="*/ 2619375 h 3330725"/>
              <a:gd name="connsiteX6" fmla="*/ 592130 w 2420842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21624"/>
              <a:gd name="connsiteY0" fmla="*/ 1947862 h 3330725"/>
              <a:gd name="connsiteX1" fmla="*/ 1697030 w 2421624"/>
              <a:gd name="connsiteY1" fmla="*/ 2419350 h 3330725"/>
              <a:gd name="connsiteX2" fmla="*/ 2368542 w 2421624"/>
              <a:gd name="connsiteY2" fmla="*/ 1543051 h 3330725"/>
              <a:gd name="connsiteX3" fmla="*/ 11106 w 2421624"/>
              <a:gd name="connsiteY3" fmla="*/ 0 h 3330725"/>
              <a:gd name="connsiteX4" fmla="*/ 20630 w 2421624"/>
              <a:gd name="connsiteY4" fmla="*/ 2762250 h 3330725"/>
              <a:gd name="connsiteX5" fmla="*/ 1330318 w 2421624"/>
              <a:gd name="connsiteY5" fmla="*/ 2619375 h 3330725"/>
              <a:gd name="connsiteX6" fmla="*/ 592130 w 2421624"/>
              <a:gd name="connsiteY6" fmla="*/ 2676525 h 3330725"/>
              <a:gd name="connsiteX0" fmla="*/ 2201855 w 2528343"/>
              <a:gd name="connsiteY0" fmla="*/ 1947862 h 3330725"/>
              <a:gd name="connsiteX1" fmla="*/ 1697030 w 2528343"/>
              <a:gd name="connsiteY1" fmla="*/ 2419350 h 3330725"/>
              <a:gd name="connsiteX2" fmla="*/ 2368542 w 2528343"/>
              <a:gd name="connsiteY2" fmla="*/ 1543051 h 3330725"/>
              <a:gd name="connsiteX3" fmla="*/ 11106 w 2528343"/>
              <a:gd name="connsiteY3" fmla="*/ 0 h 3330725"/>
              <a:gd name="connsiteX4" fmla="*/ 20630 w 2528343"/>
              <a:gd name="connsiteY4" fmla="*/ 2762250 h 3330725"/>
              <a:gd name="connsiteX5" fmla="*/ 1330318 w 2528343"/>
              <a:gd name="connsiteY5" fmla="*/ 2619375 h 3330725"/>
              <a:gd name="connsiteX6" fmla="*/ 592130 w 2528343"/>
              <a:gd name="connsiteY6" fmla="*/ 2676525 h 3330725"/>
              <a:gd name="connsiteX0" fmla="*/ 2201855 w 2528343"/>
              <a:gd name="connsiteY0" fmla="*/ 1947862 h 3330725"/>
              <a:gd name="connsiteX1" fmla="*/ 1697030 w 2528343"/>
              <a:gd name="connsiteY1" fmla="*/ 2419350 h 3330725"/>
              <a:gd name="connsiteX2" fmla="*/ 2368542 w 2528343"/>
              <a:gd name="connsiteY2" fmla="*/ 1543051 h 3330725"/>
              <a:gd name="connsiteX3" fmla="*/ 11106 w 2528343"/>
              <a:gd name="connsiteY3" fmla="*/ 0 h 3330725"/>
              <a:gd name="connsiteX4" fmla="*/ 20630 w 2528343"/>
              <a:gd name="connsiteY4" fmla="*/ 2762250 h 3330725"/>
              <a:gd name="connsiteX5" fmla="*/ 1330318 w 2528343"/>
              <a:gd name="connsiteY5" fmla="*/ 2619375 h 3330725"/>
              <a:gd name="connsiteX6" fmla="*/ 592130 w 2528343"/>
              <a:gd name="connsiteY6" fmla="*/ 2676525 h 3330725"/>
              <a:gd name="connsiteX0" fmla="*/ 2201855 w 2529128"/>
              <a:gd name="connsiteY0" fmla="*/ 1947862 h 3330725"/>
              <a:gd name="connsiteX1" fmla="*/ 1697030 w 2529128"/>
              <a:gd name="connsiteY1" fmla="*/ 2419350 h 3330725"/>
              <a:gd name="connsiteX2" fmla="*/ 2368542 w 2529128"/>
              <a:gd name="connsiteY2" fmla="*/ 1543051 h 3330725"/>
              <a:gd name="connsiteX3" fmla="*/ 11106 w 2529128"/>
              <a:gd name="connsiteY3" fmla="*/ 0 h 3330725"/>
              <a:gd name="connsiteX4" fmla="*/ 20630 w 2529128"/>
              <a:gd name="connsiteY4" fmla="*/ 2762250 h 3330725"/>
              <a:gd name="connsiteX5" fmla="*/ 1330318 w 2529128"/>
              <a:gd name="connsiteY5" fmla="*/ 2619375 h 3330725"/>
              <a:gd name="connsiteX6" fmla="*/ 592130 w 2529128"/>
              <a:gd name="connsiteY6" fmla="*/ 2676525 h 3330725"/>
              <a:gd name="connsiteX0" fmla="*/ 2201855 w 2562232"/>
              <a:gd name="connsiteY0" fmla="*/ 1947862 h 3330725"/>
              <a:gd name="connsiteX1" fmla="*/ 1697030 w 2562232"/>
              <a:gd name="connsiteY1" fmla="*/ 2419350 h 3330725"/>
              <a:gd name="connsiteX2" fmla="*/ 2368542 w 2562232"/>
              <a:gd name="connsiteY2" fmla="*/ 1543051 h 3330725"/>
              <a:gd name="connsiteX3" fmla="*/ 11106 w 2562232"/>
              <a:gd name="connsiteY3" fmla="*/ 0 h 3330725"/>
              <a:gd name="connsiteX4" fmla="*/ 20630 w 2562232"/>
              <a:gd name="connsiteY4" fmla="*/ 2762250 h 3330725"/>
              <a:gd name="connsiteX5" fmla="*/ 1330318 w 2562232"/>
              <a:gd name="connsiteY5" fmla="*/ 2619375 h 3330725"/>
              <a:gd name="connsiteX6" fmla="*/ 592130 w 2562232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7162 w 2557539"/>
              <a:gd name="connsiteY0" fmla="*/ 1947862 h 2917632"/>
              <a:gd name="connsiteX1" fmla="*/ 1692337 w 2557539"/>
              <a:gd name="connsiteY1" fmla="*/ 2419350 h 2917632"/>
              <a:gd name="connsiteX2" fmla="*/ 2363849 w 2557539"/>
              <a:gd name="connsiteY2" fmla="*/ 1543051 h 2917632"/>
              <a:gd name="connsiteX3" fmla="*/ 6413 w 2557539"/>
              <a:gd name="connsiteY3" fmla="*/ 0 h 2917632"/>
              <a:gd name="connsiteX4" fmla="*/ 2555 w 2557539"/>
              <a:gd name="connsiteY4" fmla="*/ 2592751 h 2917632"/>
              <a:gd name="connsiteX5" fmla="*/ 1325625 w 2557539"/>
              <a:gd name="connsiteY5" fmla="*/ 2619375 h 2917632"/>
              <a:gd name="connsiteX6" fmla="*/ 587437 w 2557539"/>
              <a:gd name="connsiteY6" fmla="*/ 2676525 h 2917632"/>
              <a:gd name="connsiteX0" fmla="*/ 2194683 w 2555060"/>
              <a:gd name="connsiteY0" fmla="*/ 1947862 h 2917664"/>
              <a:gd name="connsiteX1" fmla="*/ 1689858 w 2555060"/>
              <a:gd name="connsiteY1" fmla="*/ 2419350 h 2917664"/>
              <a:gd name="connsiteX2" fmla="*/ 2361370 w 2555060"/>
              <a:gd name="connsiteY2" fmla="*/ 1543051 h 2917664"/>
              <a:gd name="connsiteX3" fmla="*/ 3934 w 2555060"/>
              <a:gd name="connsiteY3" fmla="*/ 0 h 2917664"/>
              <a:gd name="connsiteX4" fmla="*/ 76 w 2555060"/>
              <a:gd name="connsiteY4" fmla="*/ 2592751 h 2917664"/>
              <a:gd name="connsiteX5" fmla="*/ 1323146 w 2555060"/>
              <a:gd name="connsiteY5" fmla="*/ 2619375 h 2917664"/>
              <a:gd name="connsiteX6" fmla="*/ 584958 w 2555060"/>
              <a:gd name="connsiteY6" fmla="*/ 2676525 h 2917664"/>
              <a:gd name="connsiteX0" fmla="*/ 2194683 w 2555060"/>
              <a:gd name="connsiteY0" fmla="*/ 1947862 h 2917701"/>
              <a:gd name="connsiteX1" fmla="*/ 1689858 w 2555060"/>
              <a:gd name="connsiteY1" fmla="*/ 2419350 h 2917701"/>
              <a:gd name="connsiteX2" fmla="*/ 2361370 w 2555060"/>
              <a:gd name="connsiteY2" fmla="*/ 1543051 h 2917701"/>
              <a:gd name="connsiteX3" fmla="*/ 3934 w 2555060"/>
              <a:gd name="connsiteY3" fmla="*/ 0 h 2917701"/>
              <a:gd name="connsiteX4" fmla="*/ 76 w 2555060"/>
              <a:gd name="connsiteY4" fmla="*/ 2592751 h 2917701"/>
              <a:gd name="connsiteX5" fmla="*/ 1323146 w 2555060"/>
              <a:gd name="connsiteY5" fmla="*/ 2619375 h 2917701"/>
              <a:gd name="connsiteX6" fmla="*/ 584958 w 2555060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278766"/>
              <a:gd name="connsiteY0" fmla="*/ 1947862 h 2917701"/>
              <a:gd name="connsiteX1" fmla="*/ 1685924 w 2278766"/>
              <a:gd name="connsiteY1" fmla="*/ 2419350 h 2917701"/>
              <a:gd name="connsiteX2" fmla="*/ 2093911 w 2278766"/>
              <a:gd name="connsiteY2" fmla="*/ 1358901 h 2917701"/>
              <a:gd name="connsiteX3" fmla="*/ 0 w 2278766"/>
              <a:gd name="connsiteY3" fmla="*/ 0 h 2917701"/>
              <a:gd name="connsiteX4" fmla="*/ 603 w 2278766"/>
              <a:gd name="connsiteY4" fmla="*/ 2592751 h 2917701"/>
              <a:gd name="connsiteX5" fmla="*/ 1319212 w 2278766"/>
              <a:gd name="connsiteY5" fmla="*/ 2619375 h 2917701"/>
              <a:gd name="connsiteX6" fmla="*/ 581024 w 2278766"/>
              <a:gd name="connsiteY6" fmla="*/ 2676525 h 2917701"/>
              <a:gd name="connsiteX0" fmla="*/ 2190749 w 2303219"/>
              <a:gd name="connsiteY0" fmla="*/ 1947862 h 2917701"/>
              <a:gd name="connsiteX1" fmla="*/ 1685924 w 2303219"/>
              <a:gd name="connsiteY1" fmla="*/ 2419350 h 2917701"/>
              <a:gd name="connsiteX2" fmla="*/ 2093911 w 2303219"/>
              <a:gd name="connsiteY2" fmla="*/ 1358901 h 2917701"/>
              <a:gd name="connsiteX3" fmla="*/ 0 w 2303219"/>
              <a:gd name="connsiteY3" fmla="*/ 0 h 2917701"/>
              <a:gd name="connsiteX4" fmla="*/ 603 w 2303219"/>
              <a:gd name="connsiteY4" fmla="*/ 2592751 h 2917701"/>
              <a:gd name="connsiteX5" fmla="*/ 1319212 w 2303219"/>
              <a:gd name="connsiteY5" fmla="*/ 2619375 h 2917701"/>
              <a:gd name="connsiteX6" fmla="*/ 581024 w 2303219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49376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3501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4450"/>
              <a:gd name="connsiteY0" fmla="*/ 1947862 h 2917701"/>
              <a:gd name="connsiteX1" fmla="*/ 1685924 w 2314450"/>
              <a:gd name="connsiteY1" fmla="*/ 2419350 h 2917701"/>
              <a:gd name="connsiteX2" fmla="*/ 2106611 w 2314450"/>
              <a:gd name="connsiteY2" fmla="*/ 1330326 h 2917701"/>
              <a:gd name="connsiteX3" fmla="*/ 0 w 2314450"/>
              <a:gd name="connsiteY3" fmla="*/ 0 h 2917701"/>
              <a:gd name="connsiteX4" fmla="*/ 603 w 2314450"/>
              <a:gd name="connsiteY4" fmla="*/ 2592751 h 2917701"/>
              <a:gd name="connsiteX5" fmla="*/ 1319212 w 2314450"/>
              <a:gd name="connsiteY5" fmla="*/ 2619375 h 2917701"/>
              <a:gd name="connsiteX6" fmla="*/ 581024 w 231445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0326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3501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4780"/>
              <a:gd name="connsiteY0" fmla="*/ 1947862 h 2917701"/>
              <a:gd name="connsiteX1" fmla="*/ 1685924 w 2314780"/>
              <a:gd name="connsiteY1" fmla="*/ 2419350 h 2917701"/>
              <a:gd name="connsiteX2" fmla="*/ 2103436 w 2314780"/>
              <a:gd name="connsiteY2" fmla="*/ 1333501 h 2917701"/>
              <a:gd name="connsiteX3" fmla="*/ 0 w 2314780"/>
              <a:gd name="connsiteY3" fmla="*/ 0 h 2917701"/>
              <a:gd name="connsiteX4" fmla="*/ 603 w 2314780"/>
              <a:gd name="connsiteY4" fmla="*/ 2592751 h 2917701"/>
              <a:gd name="connsiteX5" fmla="*/ 1319212 w 2314780"/>
              <a:gd name="connsiteY5" fmla="*/ 2619375 h 2917701"/>
              <a:gd name="connsiteX6" fmla="*/ 581024 w 2314780"/>
              <a:gd name="connsiteY6" fmla="*/ 2676525 h 2917701"/>
              <a:gd name="connsiteX0" fmla="*/ 2190749 w 2314780"/>
              <a:gd name="connsiteY0" fmla="*/ 1947862 h 2898204"/>
              <a:gd name="connsiteX1" fmla="*/ 1685924 w 2314780"/>
              <a:gd name="connsiteY1" fmla="*/ 2419350 h 2898204"/>
              <a:gd name="connsiteX2" fmla="*/ 2103436 w 2314780"/>
              <a:gd name="connsiteY2" fmla="*/ 1333501 h 2898204"/>
              <a:gd name="connsiteX3" fmla="*/ 0 w 2314780"/>
              <a:gd name="connsiteY3" fmla="*/ 0 h 2898204"/>
              <a:gd name="connsiteX4" fmla="*/ 3778 w 2314780"/>
              <a:gd name="connsiteY4" fmla="*/ 2567351 h 2898204"/>
              <a:gd name="connsiteX5" fmla="*/ 1319212 w 2314780"/>
              <a:gd name="connsiteY5" fmla="*/ 2619375 h 2898204"/>
              <a:gd name="connsiteX6" fmla="*/ 581024 w 2314780"/>
              <a:gd name="connsiteY6" fmla="*/ 2676525 h 2898204"/>
              <a:gd name="connsiteX0" fmla="*/ 2190749 w 2314780"/>
              <a:gd name="connsiteY0" fmla="*/ 1947862 h 2890950"/>
              <a:gd name="connsiteX1" fmla="*/ 1685924 w 2314780"/>
              <a:gd name="connsiteY1" fmla="*/ 2419350 h 2890950"/>
              <a:gd name="connsiteX2" fmla="*/ 2103436 w 2314780"/>
              <a:gd name="connsiteY2" fmla="*/ 1333501 h 2890950"/>
              <a:gd name="connsiteX3" fmla="*/ 0 w 2314780"/>
              <a:gd name="connsiteY3" fmla="*/ 0 h 2890950"/>
              <a:gd name="connsiteX4" fmla="*/ 3778 w 2314780"/>
              <a:gd name="connsiteY4" fmla="*/ 2557826 h 2890950"/>
              <a:gd name="connsiteX5" fmla="*/ 1319212 w 2314780"/>
              <a:gd name="connsiteY5" fmla="*/ 2619375 h 2890950"/>
              <a:gd name="connsiteX6" fmla="*/ 581024 w 2314780"/>
              <a:gd name="connsiteY6" fmla="*/ 2676525 h 2890950"/>
              <a:gd name="connsiteX0" fmla="*/ 2190749 w 2314780"/>
              <a:gd name="connsiteY0" fmla="*/ 1947862 h 2874151"/>
              <a:gd name="connsiteX1" fmla="*/ 1685924 w 2314780"/>
              <a:gd name="connsiteY1" fmla="*/ 2419350 h 2874151"/>
              <a:gd name="connsiteX2" fmla="*/ 2103436 w 2314780"/>
              <a:gd name="connsiteY2" fmla="*/ 1333501 h 2874151"/>
              <a:gd name="connsiteX3" fmla="*/ 0 w 2314780"/>
              <a:gd name="connsiteY3" fmla="*/ 0 h 2874151"/>
              <a:gd name="connsiteX4" fmla="*/ 603 w 2314780"/>
              <a:gd name="connsiteY4" fmla="*/ 2535601 h 2874151"/>
              <a:gd name="connsiteX5" fmla="*/ 1319212 w 2314780"/>
              <a:gd name="connsiteY5" fmla="*/ 2619375 h 2874151"/>
              <a:gd name="connsiteX6" fmla="*/ 581024 w 2314780"/>
              <a:gd name="connsiteY6" fmla="*/ 2676525 h 2874151"/>
              <a:gd name="connsiteX0" fmla="*/ 2196613 w 2320644"/>
              <a:gd name="connsiteY0" fmla="*/ 1947862 h 2881329"/>
              <a:gd name="connsiteX1" fmla="*/ 1691788 w 2320644"/>
              <a:gd name="connsiteY1" fmla="*/ 2419350 h 2881329"/>
              <a:gd name="connsiteX2" fmla="*/ 2109300 w 2320644"/>
              <a:gd name="connsiteY2" fmla="*/ 1333501 h 2881329"/>
              <a:gd name="connsiteX3" fmla="*/ 5864 w 2320644"/>
              <a:gd name="connsiteY3" fmla="*/ 0 h 2881329"/>
              <a:gd name="connsiteX4" fmla="*/ 117 w 2320644"/>
              <a:gd name="connsiteY4" fmla="*/ 2545126 h 2881329"/>
              <a:gd name="connsiteX5" fmla="*/ 1325076 w 2320644"/>
              <a:gd name="connsiteY5" fmla="*/ 2619375 h 2881329"/>
              <a:gd name="connsiteX6" fmla="*/ 586888 w 2320644"/>
              <a:gd name="connsiteY6" fmla="*/ 2676525 h 2881329"/>
              <a:gd name="connsiteX0" fmla="*/ 2190749 w 2314780"/>
              <a:gd name="connsiteY0" fmla="*/ 1947862 h 2883728"/>
              <a:gd name="connsiteX1" fmla="*/ 1685924 w 2314780"/>
              <a:gd name="connsiteY1" fmla="*/ 2419350 h 2883728"/>
              <a:gd name="connsiteX2" fmla="*/ 2103436 w 2314780"/>
              <a:gd name="connsiteY2" fmla="*/ 1333501 h 2883728"/>
              <a:gd name="connsiteX3" fmla="*/ 0 w 2314780"/>
              <a:gd name="connsiteY3" fmla="*/ 0 h 2883728"/>
              <a:gd name="connsiteX4" fmla="*/ 603 w 2314780"/>
              <a:gd name="connsiteY4" fmla="*/ 2548301 h 2883728"/>
              <a:gd name="connsiteX5" fmla="*/ 1319212 w 2314780"/>
              <a:gd name="connsiteY5" fmla="*/ 2619375 h 2883728"/>
              <a:gd name="connsiteX6" fmla="*/ 581024 w 2314780"/>
              <a:gd name="connsiteY6" fmla="*/ 2676525 h 2883728"/>
              <a:gd name="connsiteX0" fmla="*/ 2191130 w 2315161"/>
              <a:gd name="connsiteY0" fmla="*/ 1947862 h 2883728"/>
              <a:gd name="connsiteX1" fmla="*/ 1686305 w 2315161"/>
              <a:gd name="connsiteY1" fmla="*/ 2419350 h 2883728"/>
              <a:gd name="connsiteX2" fmla="*/ 2103817 w 2315161"/>
              <a:gd name="connsiteY2" fmla="*/ 1333501 h 2883728"/>
              <a:gd name="connsiteX3" fmla="*/ 381 w 2315161"/>
              <a:gd name="connsiteY3" fmla="*/ 0 h 2883728"/>
              <a:gd name="connsiteX4" fmla="*/ 984 w 2315161"/>
              <a:gd name="connsiteY4" fmla="*/ 2548301 h 2883728"/>
              <a:gd name="connsiteX5" fmla="*/ 1319593 w 2315161"/>
              <a:gd name="connsiteY5" fmla="*/ 2619375 h 2883728"/>
              <a:gd name="connsiteX6" fmla="*/ 581405 w 2315161"/>
              <a:gd name="connsiteY6" fmla="*/ 2676525 h 2883728"/>
              <a:gd name="connsiteX0" fmla="*/ 2286489 w 2410520"/>
              <a:gd name="connsiteY0" fmla="*/ 1947862 h 2753591"/>
              <a:gd name="connsiteX1" fmla="*/ 1781664 w 2410520"/>
              <a:gd name="connsiteY1" fmla="*/ 2419350 h 2753591"/>
              <a:gd name="connsiteX2" fmla="*/ 2199176 w 2410520"/>
              <a:gd name="connsiteY2" fmla="*/ 1333501 h 2753591"/>
              <a:gd name="connsiteX3" fmla="*/ 95740 w 2410520"/>
              <a:gd name="connsiteY3" fmla="*/ 0 h 2753591"/>
              <a:gd name="connsiteX4" fmla="*/ 96343 w 2410520"/>
              <a:gd name="connsiteY4" fmla="*/ 2548301 h 2753591"/>
              <a:gd name="connsiteX5" fmla="*/ 1392727 w 2410520"/>
              <a:gd name="connsiteY5" fmla="*/ 2609850 h 2753591"/>
              <a:gd name="connsiteX6" fmla="*/ 676764 w 2410520"/>
              <a:gd name="connsiteY6" fmla="*/ 2676525 h 2753591"/>
              <a:gd name="connsiteX0" fmla="*/ 2285550 w 2409581"/>
              <a:gd name="connsiteY0" fmla="*/ 1947862 h 2751273"/>
              <a:gd name="connsiteX1" fmla="*/ 1780725 w 2409581"/>
              <a:gd name="connsiteY1" fmla="*/ 2419350 h 2751273"/>
              <a:gd name="connsiteX2" fmla="*/ 2198237 w 2409581"/>
              <a:gd name="connsiteY2" fmla="*/ 1333501 h 2751273"/>
              <a:gd name="connsiteX3" fmla="*/ 94801 w 2409581"/>
              <a:gd name="connsiteY3" fmla="*/ 0 h 2751273"/>
              <a:gd name="connsiteX4" fmla="*/ 95404 w 2409581"/>
              <a:gd name="connsiteY4" fmla="*/ 2548301 h 2751273"/>
              <a:gd name="connsiteX5" fmla="*/ 1379088 w 2409581"/>
              <a:gd name="connsiteY5" fmla="*/ 2603500 h 2751273"/>
              <a:gd name="connsiteX6" fmla="*/ 675825 w 2409581"/>
              <a:gd name="connsiteY6" fmla="*/ 2676525 h 2751273"/>
              <a:gd name="connsiteX0" fmla="*/ 2285784 w 2409815"/>
              <a:gd name="connsiteY0" fmla="*/ 1947862 h 2748987"/>
              <a:gd name="connsiteX1" fmla="*/ 1780959 w 2409815"/>
              <a:gd name="connsiteY1" fmla="*/ 2419350 h 2748987"/>
              <a:gd name="connsiteX2" fmla="*/ 2198471 w 2409815"/>
              <a:gd name="connsiteY2" fmla="*/ 1333501 h 2748987"/>
              <a:gd name="connsiteX3" fmla="*/ 95035 w 2409815"/>
              <a:gd name="connsiteY3" fmla="*/ 0 h 2748987"/>
              <a:gd name="connsiteX4" fmla="*/ 95638 w 2409815"/>
              <a:gd name="connsiteY4" fmla="*/ 2548301 h 2748987"/>
              <a:gd name="connsiteX5" fmla="*/ 1382497 w 2409815"/>
              <a:gd name="connsiteY5" fmla="*/ 2597150 h 2748987"/>
              <a:gd name="connsiteX6" fmla="*/ 676059 w 2409815"/>
              <a:gd name="connsiteY6" fmla="*/ 2676525 h 2748987"/>
              <a:gd name="connsiteX0" fmla="*/ 2286254 w 2410285"/>
              <a:gd name="connsiteY0" fmla="*/ 1947862 h 2748987"/>
              <a:gd name="connsiteX1" fmla="*/ 1781429 w 2410285"/>
              <a:gd name="connsiteY1" fmla="*/ 2419350 h 2748987"/>
              <a:gd name="connsiteX2" fmla="*/ 2198941 w 2410285"/>
              <a:gd name="connsiteY2" fmla="*/ 1333501 h 2748987"/>
              <a:gd name="connsiteX3" fmla="*/ 95505 w 2410285"/>
              <a:gd name="connsiteY3" fmla="*/ 0 h 2748987"/>
              <a:gd name="connsiteX4" fmla="*/ 96108 w 2410285"/>
              <a:gd name="connsiteY4" fmla="*/ 2548301 h 2748987"/>
              <a:gd name="connsiteX5" fmla="*/ 1389317 w 2410285"/>
              <a:gd name="connsiteY5" fmla="*/ 2597150 h 2748987"/>
              <a:gd name="connsiteX6" fmla="*/ 676529 w 2410285"/>
              <a:gd name="connsiteY6" fmla="*/ 2676525 h 2748987"/>
              <a:gd name="connsiteX0" fmla="*/ 2286254 w 2286254"/>
              <a:gd name="connsiteY0" fmla="*/ 1947862 h 2748987"/>
              <a:gd name="connsiteX1" fmla="*/ 1765554 w 2286254"/>
              <a:gd name="connsiteY1" fmla="*/ 2419350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56029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30629 w 2286254"/>
              <a:gd name="connsiteY1" fmla="*/ 242887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887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0840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0840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328941"/>
              <a:gd name="connsiteY0" fmla="*/ 1947862 h 2748987"/>
              <a:gd name="connsiteX1" fmla="*/ 1708404 w 2328941"/>
              <a:gd name="connsiteY1" fmla="*/ 2422525 h 2748987"/>
              <a:gd name="connsiteX2" fmla="*/ 2198941 w 2328941"/>
              <a:gd name="connsiteY2" fmla="*/ 1333501 h 2748987"/>
              <a:gd name="connsiteX3" fmla="*/ 95505 w 2328941"/>
              <a:gd name="connsiteY3" fmla="*/ 0 h 2748987"/>
              <a:gd name="connsiteX4" fmla="*/ 96108 w 2328941"/>
              <a:gd name="connsiteY4" fmla="*/ 2548301 h 2748987"/>
              <a:gd name="connsiteX5" fmla="*/ 1389317 w 2328941"/>
              <a:gd name="connsiteY5" fmla="*/ 2597150 h 2748987"/>
              <a:gd name="connsiteX6" fmla="*/ 676529 w 2328941"/>
              <a:gd name="connsiteY6" fmla="*/ 2676525 h 2748987"/>
              <a:gd name="connsiteX0" fmla="*/ 2286254 w 2310634"/>
              <a:gd name="connsiteY0" fmla="*/ 1947862 h 2748987"/>
              <a:gd name="connsiteX1" fmla="*/ 1708404 w 2310634"/>
              <a:gd name="connsiteY1" fmla="*/ 2422525 h 2748987"/>
              <a:gd name="connsiteX2" fmla="*/ 2205291 w 2310634"/>
              <a:gd name="connsiteY2" fmla="*/ 1327151 h 2748987"/>
              <a:gd name="connsiteX3" fmla="*/ 95505 w 2310634"/>
              <a:gd name="connsiteY3" fmla="*/ 0 h 2748987"/>
              <a:gd name="connsiteX4" fmla="*/ 96108 w 2310634"/>
              <a:gd name="connsiteY4" fmla="*/ 2548301 h 2748987"/>
              <a:gd name="connsiteX5" fmla="*/ 1389317 w 2310634"/>
              <a:gd name="connsiteY5" fmla="*/ 2597150 h 2748987"/>
              <a:gd name="connsiteX6" fmla="*/ 676529 w 2310634"/>
              <a:gd name="connsiteY6" fmla="*/ 2676525 h 2748987"/>
              <a:gd name="connsiteX0" fmla="*/ 2286254 w 2310634"/>
              <a:gd name="connsiteY0" fmla="*/ 1947862 h 2748987"/>
              <a:gd name="connsiteX1" fmla="*/ 1708404 w 2310634"/>
              <a:gd name="connsiteY1" fmla="*/ 2422525 h 2748987"/>
              <a:gd name="connsiteX2" fmla="*/ 2205291 w 2310634"/>
              <a:gd name="connsiteY2" fmla="*/ 1330326 h 2748987"/>
              <a:gd name="connsiteX3" fmla="*/ 95505 w 2310634"/>
              <a:gd name="connsiteY3" fmla="*/ 0 h 2748987"/>
              <a:gd name="connsiteX4" fmla="*/ 96108 w 2310634"/>
              <a:gd name="connsiteY4" fmla="*/ 2548301 h 2748987"/>
              <a:gd name="connsiteX5" fmla="*/ 1389317 w 2310634"/>
              <a:gd name="connsiteY5" fmla="*/ 2597150 h 2748987"/>
              <a:gd name="connsiteX6" fmla="*/ 676529 w 2310634"/>
              <a:gd name="connsiteY6" fmla="*/ 2676525 h 2748987"/>
              <a:gd name="connsiteX0" fmla="*/ 2190864 w 2215244"/>
              <a:gd name="connsiteY0" fmla="*/ 1947862 h 2771494"/>
              <a:gd name="connsiteX1" fmla="*/ 1613014 w 2215244"/>
              <a:gd name="connsiteY1" fmla="*/ 2422525 h 2771494"/>
              <a:gd name="connsiteX2" fmla="*/ 2109901 w 2215244"/>
              <a:gd name="connsiteY2" fmla="*/ 1330326 h 2771494"/>
              <a:gd name="connsiteX3" fmla="*/ 115 w 2215244"/>
              <a:gd name="connsiteY3" fmla="*/ 0 h 2771494"/>
              <a:gd name="connsiteX4" fmla="*/ 718 w 2215244"/>
              <a:gd name="connsiteY4" fmla="*/ 2548301 h 2771494"/>
              <a:gd name="connsiteX5" fmla="*/ 1293927 w 2215244"/>
              <a:gd name="connsiteY5" fmla="*/ 2597150 h 2771494"/>
              <a:gd name="connsiteX6" fmla="*/ 581139 w 2215244"/>
              <a:gd name="connsiteY6" fmla="*/ 2676525 h 2771494"/>
              <a:gd name="connsiteX0" fmla="*/ 2191657 w 2216037"/>
              <a:gd name="connsiteY0" fmla="*/ 1947862 h 3022481"/>
              <a:gd name="connsiteX1" fmla="*/ 1613807 w 2216037"/>
              <a:gd name="connsiteY1" fmla="*/ 2422525 h 3022481"/>
              <a:gd name="connsiteX2" fmla="*/ 2110694 w 2216037"/>
              <a:gd name="connsiteY2" fmla="*/ 1330326 h 3022481"/>
              <a:gd name="connsiteX3" fmla="*/ 908 w 2216037"/>
              <a:gd name="connsiteY3" fmla="*/ 0 h 3022481"/>
              <a:gd name="connsiteX4" fmla="*/ 1511 w 2216037"/>
              <a:gd name="connsiteY4" fmla="*/ 2548301 h 3022481"/>
              <a:gd name="connsiteX5" fmla="*/ 1294720 w 2216037"/>
              <a:gd name="connsiteY5" fmla="*/ 2597150 h 3022481"/>
              <a:gd name="connsiteX6" fmla="*/ 581932 w 2216037"/>
              <a:gd name="connsiteY6" fmla="*/ 2676525 h 3022481"/>
              <a:gd name="connsiteX0" fmla="*/ 1988457 w 2218869"/>
              <a:gd name="connsiteY0" fmla="*/ 1849437 h 3022481"/>
              <a:gd name="connsiteX1" fmla="*/ 1613807 w 2218869"/>
              <a:gd name="connsiteY1" fmla="*/ 2422525 h 3022481"/>
              <a:gd name="connsiteX2" fmla="*/ 2110694 w 2218869"/>
              <a:gd name="connsiteY2" fmla="*/ 1330326 h 3022481"/>
              <a:gd name="connsiteX3" fmla="*/ 908 w 2218869"/>
              <a:gd name="connsiteY3" fmla="*/ 0 h 3022481"/>
              <a:gd name="connsiteX4" fmla="*/ 1511 w 2218869"/>
              <a:gd name="connsiteY4" fmla="*/ 2548301 h 3022481"/>
              <a:gd name="connsiteX5" fmla="*/ 1294720 w 2218869"/>
              <a:gd name="connsiteY5" fmla="*/ 2597150 h 3022481"/>
              <a:gd name="connsiteX6" fmla="*/ 581932 w 2218869"/>
              <a:gd name="connsiteY6" fmla="*/ 2676525 h 3022481"/>
              <a:gd name="connsiteX0" fmla="*/ 2007507 w 2218597"/>
              <a:gd name="connsiteY0" fmla="*/ 1846262 h 3022481"/>
              <a:gd name="connsiteX1" fmla="*/ 1613807 w 2218597"/>
              <a:gd name="connsiteY1" fmla="*/ 2422525 h 3022481"/>
              <a:gd name="connsiteX2" fmla="*/ 2110694 w 2218597"/>
              <a:gd name="connsiteY2" fmla="*/ 1330326 h 3022481"/>
              <a:gd name="connsiteX3" fmla="*/ 908 w 2218597"/>
              <a:gd name="connsiteY3" fmla="*/ 0 h 3022481"/>
              <a:gd name="connsiteX4" fmla="*/ 1511 w 2218597"/>
              <a:gd name="connsiteY4" fmla="*/ 2548301 h 3022481"/>
              <a:gd name="connsiteX5" fmla="*/ 1294720 w 2218597"/>
              <a:gd name="connsiteY5" fmla="*/ 2597150 h 3022481"/>
              <a:gd name="connsiteX6" fmla="*/ 581932 w 2218597"/>
              <a:gd name="connsiteY6" fmla="*/ 2676525 h 3022481"/>
              <a:gd name="connsiteX0" fmla="*/ 2010682 w 2218552"/>
              <a:gd name="connsiteY0" fmla="*/ 1862137 h 3022481"/>
              <a:gd name="connsiteX1" fmla="*/ 1613807 w 2218552"/>
              <a:gd name="connsiteY1" fmla="*/ 2422525 h 3022481"/>
              <a:gd name="connsiteX2" fmla="*/ 2110694 w 2218552"/>
              <a:gd name="connsiteY2" fmla="*/ 1330326 h 3022481"/>
              <a:gd name="connsiteX3" fmla="*/ 908 w 2218552"/>
              <a:gd name="connsiteY3" fmla="*/ 0 h 3022481"/>
              <a:gd name="connsiteX4" fmla="*/ 1511 w 2218552"/>
              <a:gd name="connsiteY4" fmla="*/ 2548301 h 3022481"/>
              <a:gd name="connsiteX5" fmla="*/ 1294720 w 2218552"/>
              <a:gd name="connsiteY5" fmla="*/ 2597150 h 3022481"/>
              <a:gd name="connsiteX6" fmla="*/ 581932 w 2218552"/>
              <a:gd name="connsiteY6" fmla="*/ 2676525 h 3022481"/>
              <a:gd name="connsiteX0" fmla="*/ 2010682 w 2218552"/>
              <a:gd name="connsiteY0" fmla="*/ 1862137 h 3022481"/>
              <a:gd name="connsiteX1" fmla="*/ 1613807 w 2218552"/>
              <a:gd name="connsiteY1" fmla="*/ 2422525 h 3022481"/>
              <a:gd name="connsiteX2" fmla="*/ 2110694 w 2218552"/>
              <a:gd name="connsiteY2" fmla="*/ 1330326 h 3022481"/>
              <a:gd name="connsiteX3" fmla="*/ 908 w 2218552"/>
              <a:gd name="connsiteY3" fmla="*/ 0 h 3022481"/>
              <a:gd name="connsiteX4" fmla="*/ 1511 w 2218552"/>
              <a:gd name="connsiteY4" fmla="*/ 2548301 h 3022481"/>
              <a:gd name="connsiteX5" fmla="*/ 1294720 w 2218552"/>
              <a:gd name="connsiteY5" fmla="*/ 2597150 h 3022481"/>
              <a:gd name="connsiteX6" fmla="*/ 581932 w 2218552"/>
              <a:gd name="connsiteY6" fmla="*/ 2676525 h 3022481"/>
              <a:gd name="connsiteX0" fmla="*/ 2010682 w 2218552"/>
              <a:gd name="connsiteY0" fmla="*/ 1862137 h 3182443"/>
              <a:gd name="connsiteX1" fmla="*/ 1613807 w 2218552"/>
              <a:gd name="connsiteY1" fmla="*/ 2422525 h 3182443"/>
              <a:gd name="connsiteX2" fmla="*/ 2110694 w 2218552"/>
              <a:gd name="connsiteY2" fmla="*/ 1330326 h 3182443"/>
              <a:gd name="connsiteX3" fmla="*/ 908 w 2218552"/>
              <a:gd name="connsiteY3" fmla="*/ 0 h 3182443"/>
              <a:gd name="connsiteX4" fmla="*/ 1511 w 2218552"/>
              <a:gd name="connsiteY4" fmla="*/ 2548301 h 3182443"/>
              <a:gd name="connsiteX5" fmla="*/ 1294720 w 2218552"/>
              <a:gd name="connsiteY5" fmla="*/ 2597150 h 3182443"/>
              <a:gd name="connsiteX6" fmla="*/ 581932 w 2218552"/>
              <a:gd name="connsiteY6" fmla="*/ 2676525 h 3182443"/>
              <a:gd name="connsiteX0" fmla="*/ 2010682 w 2218552"/>
              <a:gd name="connsiteY0" fmla="*/ 1862137 h 3182444"/>
              <a:gd name="connsiteX1" fmla="*/ 1613807 w 2218552"/>
              <a:gd name="connsiteY1" fmla="*/ 2422525 h 3182444"/>
              <a:gd name="connsiteX2" fmla="*/ 2110694 w 2218552"/>
              <a:gd name="connsiteY2" fmla="*/ 1330326 h 3182444"/>
              <a:gd name="connsiteX3" fmla="*/ 908 w 2218552"/>
              <a:gd name="connsiteY3" fmla="*/ 0 h 3182444"/>
              <a:gd name="connsiteX4" fmla="*/ 1511 w 2218552"/>
              <a:gd name="connsiteY4" fmla="*/ 2548301 h 3182444"/>
              <a:gd name="connsiteX5" fmla="*/ 1294720 w 2218552"/>
              <a:gd name="connsiteY5" fmla="*/ 2597150 h 3182444"/>
              <a:gd name="connsiteX6" fmla="*/ 581932 w 2218552"/>
              <a:gd name="connsiteY6" fmla="*/ 2676525 h 3182444"/>
              <a:gd name="connsiteX0" fmla="*/ 2010682 w 2218552"/>
              <a:gd name="connsiteY0" fmla="*/ 1862137 h 3225035"/>
              <a:gd name="connsiteX1" fmla="*/ 1613807 w 2218552"/>
              <a:gd name="connsiteY1" fmla="*/ 2422525 h 3225035"/>
              <a:gd name="connsiteX2" fmla="*/ 2110694 w 2218552"/>
              <a:gd name="connsiteY2" fmla="*/ 1330326 h 3225035"/>
              <a:gd name="connsiteX3" fmla="*/ 908 w 2218552"/>
              <a:gd name="connsiteY3" fmla="*/ 0 h 3225035"/>
              <a:gd name="connsiteX4" fmla="*/ 1511 w 2218552"/>
              <a:gd name="connsiteY4" fmla="*/ 2548301 h 3225035"/>
              <a:gd name="connsiteX5" fmla="*/ 1294720 w 2218552"/>
              <a:gd name="connsiteY5" fmla="*/ 2597150 h 3225035"/>
              <a:gd name="connsiteX6" fmla="*/ 581932 w 2218552"/>
              <a:gd name="connsiteY6" fmla="*/ 2676525 h 3225035"/>
              <a:gd name="connsiteX0" fmla="*/ 2009898 w 2217768"/>
              <a:gd name="connsiteY0" fmla="*/ 1862137 h 3169739"/>
              <a:gd name="connsiteX1" fmla="*/ 1613023 w 2217768"/>
              <a:gd name="connsiteY1" fmla="*/ 2422525 h 3169739"/>
              <a:gd name="connsiteX2" fmla="*/ 2109910 w 2217768"/>
              <a:gd name="connsiteY2" fmla="*/ 1330326 h 3169739"/>
              <a:gd name="connsiteX3" fmla="*/ 124 w 2217768"/>
              <a:gd name="connsiteY3" fmla="*/ 0 h 3169739"/>
              <a:gd name="connsiteX4" fmla="*/ 727 w 2217768"/>
              <a:gd name="connsiteY4" fmla="*/ 2548301 h 3169739"/>
              <a:gd name="connsiteX5" fmla="*/ 1293936 w 2217768"/>
              <a:gd name="connsiteY5" fmla="*/ 2597150 h 3169739"/>
              <a:gd name="connsiteX6" fmla="*/ 581148 w 2217768"/>
              <a:gd name="connsiteY6" fmla="*/ 2676525 h 3169739"/>
              <a:gd name="connsiteX0" fmla="*/ 2009898 w 2217768"/>
              <a:gd name="connsiteY0" fmla="*/ 1862137 h 3192162"/>
              <a:gd name="connsiteX1" fmla="*/ 1613023 w 2217768"/>
              <a:gd name="connsiteY1" fmla="*/ 2422525 h 3192162"/>
              <a:gd name="connsiteX2" fmla="*/ 2109910 w 2217768"/>
              <a:gd name="connsiteY2" fmla="*/ 1330326 h 3192162"/>
              <a:gd name="connsiteX3" fmla="*/ 124 w 2217768"/>
              <a:gd name="connsiteY3" fmla="*/ 0 h 3192162"/>
              <a:gd name="connsiteX4" fmla="*/ 727 w 2217768"/>
              <a:gd name="connsiteY4" fmla="*/ 2548301 h 3192162"/>
              <a:gd name="connsiteX5" fmla="*/ 1293936 w 2217768"/>
              <a:gd name="connsiteY5" fmla="*/ 2597150 h 3192162"/>
              <a:gd name="connsiteX6" fmla="*/ 581148 w 2217768"/>
              <a:gd name="connsiteY6" fmla="*/ 2676525 h 3192162"/>
              <a:gd name="connsiteX0" fmla="*/ 2009898 w 2217768"/>
              <a:gd name="connsiteY0" fmla="*/ 1862137 h 3180914"/>
              <a:gd name="connsiteX1" fmla="*/ 1613023 w 2217768"/>
              <a:gd name="connsiteY1" fmla="*/ 2422525 h 3180914"/>
              <a:gd name="connsiteX2" fmla="*/ 2109910 w 2217768"/>
              <a:gd name="connsiteY2" fmla="*/ 1330326 h 3180914"/>
              <a:gd name="connsiteX3" fmla="*/ 124 w 2217768"/>
              <a:gd name="connsiteY3" fmla="*/ 0 h 3180914"/>
              <a:gd name="connsiteX4" fmla="*/ 727 w 2217768"/>
              <a:gd name="connsiteY4" fmla="*/ 2548301 h 3180914"/>
              <a:gd name="connsiteX5" fmla="*/ 1293936 w 2217768"/>
              <a:gd name="connsiteY5" fmla="*/ 2597150 h 3180914"/>
              <a:gd name="connsiteX6" fmla="*/ 581148 w 2217768"/>
              <a:gd name="connsiteY6" fmla="*/ 2676525 h 3180914"/>
              <a:gd name="connsiteX0" fmla="*/ 2009898 w 2217768"/>
              <a:gd name="connsiteY0" fmla="*/ 1862137 h 3188855"/>
              <a:gd name="connsiteX1" fmla="*/ 1613023 w 2217768"/>
              <a:gd name="connsiteY1" fmla="*/ 2422525 h 3188855"/>
              <a:gd name="connsiteX2" fmla="*/ 2109910 w 2217768"/>
              <a:gd name="connsiteY2" fmla="*/ 1330326 h 3188855"/>
              <a:gd name="connsiteX3" fmla="*/ 124 w 2217768"/>
              <a:gd name="connsiteY3" fmla="*/ 0 h 3188855"/>
              <a:gd name="connsiteX4" fmla="*/ 727 w 2217768"/>
              <a:gd name="connsiteY4" fmla="*/ 2548301 h 3188855"/>
              <a:gd name="connsiteX5" fmla="*/ 1293936 w 2217768"/>
              <a:gd name="connsiteY5" fmla="*/ 2597150 h 3188855"/>
              <a:gd name="connsiteX6" fmla="*/ 581148 w 2217768"/>
              <a:gd name="connsiteY6" fmla="*/ 2676525 h 3188855"/>
              <a:gd name="connsiteX0" fmla="*/ 2009898 w 2217768"/>
              <a:gd name="connsiteY0" fmla="*/ 1862137 h 3198010"/>
              <a:gd name="connsiteX1" fmla="*/ 1613023 w 2217768"/>
              <a:gd name="connsiteY1" fmla="*/ 2422525 h 3198010"/>
              <a:gd name="connsiteX2" fmla="*/ 2109910 w 2217768"/>
              <a:gd name="connsiteY2" fmla="*/ 1330326 h 3198010"/>
              <a:gd name="connsiteX3" fmla="*/ 124 w 2217768"/>
              <a:gd name="connsiteY3" fmla="*/ 0 h 3198010"/>
              <a:gd name="connsiteX4" fmla="*/ 727 w 2217768"/>
              <a:gd name="connsiteY4" fmla="*/ 2548301 h 3198010"/>
              <a:gd name="connsiteX5" fmla="*/ 1293936 w 2217768"/>
              <a:gd name="connsiteY5" fmla="*/ 2597150 h 3198010"/>
              <a:gd name="connsiteX6" fmla="*/ 581148 w 2217768"/>
              <a:gd name="connsiteY6" fmla="*/ 2676525 h 3198010"/>
              <a:gd name="connsiteX0" fmla="*/ 2009898 w 2217768"/>
              <a:gd name="connsiteY0" fmla="*/ 1862137 h 3207246"/>
              <a:gd name="connsiteX1" fmla="*/ 1613023 w 2217768"/>
              <a:gd name="connsiteY1" fmla="*/ 2422525 h 3207246"/>
              <a:gd name="connsiteX2" fmla="*/ 2109910 w 2217768"/>
              <a:gd name="connsiteY2" fmla="*/ 1330326 h 3207246"/>
              <a:gd name="connsiteX3" fmla="*/ 124 w 2217768"/>
              <a:gd name="connsiteY3" fmla="*/ 0 h 3207246"/>
              <a:gd name="connsiteX4" fmla="*/ 727 w 2217768"/>
              <a:gd name="connsiteY4" fmla="*/ 2548301 h 3207246"/>
              <a:gd name="connsiteX5" fmla="*/ 1293936 w 2217768"/>
              <a:gd name="connsiteY5" fmla="*/ 2597150 h 3207246"/>
              <a:gd name="connsiteX6" fmla="*/ 581148 w 2217768"/>
              <a:gd name="connsiteY6" fmla="*/ 2676525 h 3207246"/>
              <a:gd name="connsiteX0" fmla="*/ 2009898 w 2217768"/>
              <a:gd name="connsiteY0" fmla="*/ 1862137 h 3207246"/>
              <a:gd name="connsiteX1" fmla="*/ 1613023 w 2217768"/>
              <a:gd name="connsiteY1" fmla="*/ 2422525 h 3207246"/>
              <a:gd name="connsiteX2" fmla="*/ 2109910 w 2217768"/>
              <a:gd name="connsiteY2" fmla="*/ 1330326 h 3207246"/>
              <a:gd name="connsiteX3" fmla="*/ 124 w 2217768"/>
              <a:gd name="connsiteY3" fmla="*/ 0 h 3207246"/>
              <a:gd name="connsiteX4" fmla="*/ 727 w 2217768"/>
              <a:gd name="connsiteY4" fmla="*/ 2548301 h 3207246"/>
              <a:gd name="connsiteX5" fmla="*/ 1293936 w 2217768"/>
              <a:gd name="connsiteY5" fmla="*/ 2597150 h 3207246"/>
              <a:gd name="connsiteX6" fmla="*/ 581148 w 2217768"/>
              <a:gd name="connsiteY6" fmla="*/ 2676525 h 3207246"/>
              <a:gd name="connsiteX0" fmla="*/ 2009897 w 2217767"/>
              <a:gd name="connsiteY0" fmla="*/ 1862137 h 3190264"/>
              <a:gd name="connsiteX1" fmla="*/ 1613022 w 2217767"/>
              <a:gd name="connsiteY1" fmla="*/ 2422525 h 3190264"/>
              <a:gd name="connsiteX2" fmla="*/ 2109909 w 2217767"/>
              <a:gd name="connsiteY2" fmla="*/ 1330326 h 3190264"/>
              <a:gd name="connsiteX3" fmla="*/ 123 w 2217767"/>
              <a:gd name="connsiteY3" fmla="*/ 0 h 3190264"/>
              <a:gd name="connsiteX4" fmla="*/ 726 w 2217767"/>
              <a:gd name="connsiteY4" fmla="*/ 2548301 h 3190264"/>
              <a:gd name="connsiteX5" fmla="*/ 1293935 w 2217767"/>
              <a:gd name="connsiteY5" fmla="*/ 2597150 h 3190264"/>
              <a:gd name="connsiteX6" fmla="*/ 581147 w 2217767"/>
              <a:gd name="connsiteY6" fmla="*/ 2676525 h 3190264"/>
              <a:gd name="connsiteX0" fmla="*/ 2009897 w 2217767"/>
              <a:gd name="connsiteY0" fmla="*/ 1862137 h 3196306"/>
              <a:gd name="connsiteX1" fmla="*/ 1613022 w 2217767"/>
              <a:gd name="connsiteY1" fmla="*/ 2422525 h 3196306"/>
              <a:gd name="connsiteX2" fmla="*/ 2109909 w 2217767"/>
              <a:gd name="connsiteY2" fmla="*/ 1330326 h 3196306"/>
              <a:gd name="connsiteX3" fmla="*/ 123 w 2217767"/>
              <a:gd name="connsiteY3" fmla="*/ 0 h 3196306"/>
              <a:gd name="connsiteX4" fmla="*/ 726 w 2217767"/>
              <a:gd name="connsiteY4" fmla="*/ 2548301 h 3196306"/>
              <a:gd name="connsiteX5" fmla="*/ 1293935 w 2217767"/>
              <a:gd name="connsiteY5" fmla="*/ 2597150 h 3196306"/>
              <a:gd name="connsiteX6" fmla="*/ 581147 w 2217767"/>
              <a:gd name="connsiteY6" fmla="*/ 2676525 h 3196306"/>
              <a:gd name="connsiteX0" fmla="*/ 2009897 w 2217767"/>
              <a:gd name="connsiteY0" fmla="*/ 1862137 h 3202374"/>
              <a:gd name="connsiteX1" fmla="*/ 1613022 w 2217767"/>
              <a:gd name="connsiteY1" fmla="*/ 2422525 h 3202374"/>
              <a:gd name="connsiteX2" fmla="*/ 2109909 w 2217767"/>
              <a:gd name="connsiteY2" fmla="*/ 1330326 h 3202374"/>
              <a:gd name="connsiteX3" fmla="*/ 123 w 2217767"/>
              <a:gd name="connsiteY3" fmla="*/ 0 h 3202374"/>
              <a:gd name="connsiteX4" fmla="*/ 726 w 2217767"/>
              <a:gd name="connsiteY4" fmla="*/ 2548301 h 3202374"/>
              <a:gd name="connsiteX5" fmla="*/ 1293935 w 2217767"/>
              <a:gd name="connsiteY5" fmla="*/ 2597150 h 3202374"/>
              <a:gd name="connsiteX6" fmla="*/ 581147 w 2217767"/>
              <a:gd name="connsiteY6" fmla="*/ 2676525 h 3202374"/>
              <a:gd name="connsiteX0" fmla="*/ 2009897 w 2217767"/>
              <a:gd name="connsiteY0" fmla="*/ 1862137 h 3198730"/>
              <a:gd name="connsiteX1" fmla="*/ 1613022 w 2217767"/>
              <a:gd name="connsiteY1" fmla="*/ 2422525 h 3198730"/>
              <a:gd name="connsiteX2" fmla="*/ 2109909 w 2217767"/>
              <a:gd name="connsiteY2" fmla="*/ 1330326 h 3198730"/>
              <a:gd name="connsiteX3" fmla="*/ 123 w 2217767"/>
              <a:gd name="connsiteY3" fmla="*/ 0 h 3198730"/>
              <a:gd name="connsiteX4" fmla="*/ 726 w 2217767"/>
              <a:gd name="connsiteY4" fmla="*/ 2548301 h 3198730"/>
              <a:gd name="connsiteX5" fmla="*/ 1293935 w 2217767"/>
              <a:gd name="connsiteY5" fmla="*/ 2597150 h 3198730"/>
              <a:gd name="connsiteX6" fmla="*/ 581147 w 2217767"/>
              <a:gd name="connsiteY6" fmla="*/ 2676525 h 3198730"/>
              <a:gd name="connsiteX0" fmla="*/ 2009897 w 2217767"/>
              <a:gd name="connsiteY0" fmla="*/ 1862137 h 3202374"/>
              <a:gd name="connsiteX1" fmla="*/ 1613022 w 2217767"/>
              <a:gd name="connsiteY1" fmla="*/ 2422525 h 3202374"/>
              <a:gd name="connsiteX2" fmla="*/ 2109909 w 2217767"/>
              <a:gd name="connsiteY2" fmla="*/ 1330326 h 3202374"/>
              <a:gd name="connsiteX3" fmla="*/ 123 w 2217767"/>
              <a:gd name="connsiteY3" fmla="*/ 0 h 3202374"/>
              <a:gd name="connsiteX4" fmla="*/ 726 w 2217767"/>
              <a:gd name="connsiteY4" fmla="*/ 2548301 h 3202374"/>
              <a:gd name="connsiteX5" fmla="*/ 1293935 w 2217767"/>
              <a:gd name="connsiteY5" fmla="*/ 2597150 h 3202374"/>
              <a:gd name="connsiteX6" fmla="*/ 581147 w 2217767"/>
              <a:gd name="connsiteY6" fmla="*/ 2676525 h 3202374"/>
              <a:gd name="connsiteX0" fmla="*/ 2009897 w 2217767"/>
              <a:gd name="connsiteY0" fmla="*/ 1862137 h 2970779"/>
              <a:gd name="connsiteX1" fmla="*/ 1613022 w 2217767"/>
              <a:gd name="connsiteY1" fmla="*/ 2422525 h 2970779"/>
              <a:gd name="connsiteX2" fmla="*/ 2109909 w 2217767"/>
              <a:gd name="connsiteY2" fmla="*/ 1330326 h 2970779"/>
              <a:gd name="connsiteX3" fmla="*/ 123 w 2217767"/>
              <a:gd name="connsiteY3" fmla="*/ 0 h 2970779"/>
              <a:gd name="connsiteX4" fmla="*/ 726 w 2217767"/>
              <a:gd name="connsiteY4" fmla="*/ 2548301 h 2970779"/>
              <a:gd name="connsiteX5" fmla="*/ 1293935 w 2217767"/>
              <a:gd name="connsiteY5" fmla="*/ 2597150 h 2970779"/>
              <a:gd name="connsiteX6" fmla="*/ 654172 w 2217767"/>
              <a:gd name="connsiteY6" fmla="*/ 2590800 h 2970779"/>
              <a:gd name="connsiteX0" fmla="*/ 2009897 w 2217767"/>
              <a:gd name="connsiteY0" fmla="*/ 1862137 h 2998929"/>
              <a:gd name="connsiteX1" fmla="*/ 1613022 w 2217767"/>
              <a:gd name="connsiteY1" fmla="*/ 2422525 h 2998929"/>
              <a:gd name="connsiteX2" fmla="*/ 2109909 w 2217767"/>
              <a:gd name="connsiteY2" fmla="*/ 1330326 h 2998929"/>
              <a:gd name="connsiteX3" fmla="*/ 123 w 2217767"/>
              <a:gd name="connsiteY3" fmla="*/ 0 h 2998929"/>
              <a:gd name="connsiteX4" fmla="*/ 726 w 2217767"/>
              <a:gd name="connsiteY4" fmla="*/ 2548301 h 2998929"/>
              <a:gd name="connsiteX5" fmla="*/ 1293935 w 2217767"/>
              <a:gd name="connsiteY5" fmla="*/ 2597150 h 2998929"/>
              <a:gd name="connsiteX6" fmla="*/ 654172 w 2217767"/>
              <a:gd name="connsiteY6" fmla="*/ 2590800 h 2998929"/>
              <a:gd name="connsiteX0" fmla="*/ 2009897 w 2217767"/>
              <a:gd name="connsiteY0" fmla="*/ 1862137 h 3201000"/>
              <a:gd name="connsiteX1" fmla="*/ 1613022 w 2217767"/>
              <a:gd name="connsiteY1" fmla="*/ 2422525 h 3201000"/>
              <a:gd name="connsiteX2" fmla="*/ 2109909 w 2217767"/>
              <a:gd name="connsiteY2" fmla="*/ 1330326 h 3201000"/>
              <a:gd name="connsiteX3" fmla="*/ 123 w 2217767"/>
              <a:gd name="connsiteY3" fmla="*/ 0 h 3201000"/>
              <a:gd name="connsiteX4" fmla="*/ 726 w 2217767"/>
              <a:gd name="connsiteY4" fmla="*/ 2548301 h 3201000"/>
              <a:gd name="connsiteX5" fmla="*/ 1293935 w 2217767"/>
              <a:gd name="connsiteY5" fmla="*/ 2597150 h 3201000"/>
              <a:gd name="connsiteX6" fmla="*/ 654172 w 2217767"/>
              <a:gd name="connsiteY6" fmla="*/ 2590800 h 3201000"/>
              <a:gd name="connsiteX0" fmla="*/ 2009897 w 2217767"/>
              <a:gd name="connsiteY0" fmla="*/ 1862137 h 3202163"/>
              <a:gd name="connsiteX1" fmla="*/ 1613022 w 2217767"/>
              <a:gd name="connsiteY1" fmla="*/ 2422525 h 3202163"/>
              <a:gd name="connsiteX2" fmla="*/ 2109909 w 2217767"/>
              <a:gd name="connsiteY2" fmla="*/ 1330326 h 3202163"/>
              <a:gd name="connsiteX3" fmla="*/ 123 w 2217767"/>
              <a:gd name="connsiteY3" fmla="*/ 0 h 3202163"/>
              <a:gd name="connsiteX4" fmla="*/ 726 w 2217767"/>
              <a:gd name="connsiteY4" fmla="*/ 2548301 h 3202163"/>
              <a:gd name="connsiteX5" fmla="*/ 1293935 w 2217767"/>
              <a:gd name="connsiteY5" fmla="*/ 2597150 h 3202163"/>
              <a:gd name="connsiteX6" fmla="*/ 654172 w 2217767"/>
              <a:gd name="connsiteY6" fmla="*/ 2590800 h 3202163"/>
              <a:gd name="connsiteX0" fmla="*/ 2009897 w 2217767"/>
              <a:gd name="connsiteY0" fmla="*/ 1862137 h 3198677"/>
              <a:gd name="connsiteX1" fmla="*/ 1613022 w 2217767"/>
              <a:gd name="connsiteY1" fmla="*/ 2422525 h 3198677"/>
              <a:gd name="connsiteX2" fmla="*/ 2109909 w 2217767"/>
              <a:gd name="connsiteY2" fmla="*/ 1330326 h 3198677"/>
              <a:gd name="connsiteX3" fmla="*/ 123 w 2217767"/>
              <a:gd name="connsiteY3" fmla="*/ 0 h 3198677"/>
              <a:gd name="connsiteX4" fmla="*/ 726 w 2217767"/>
              <a:gd name="connsiteY4" fmla="*/ 2548301 h 3198677"/>
              <a:gd name="connsiteX5" fmla="*/ 1293935 w 2217767"/>
              <a:gd name="connsiteY5" fmla="*/ 2597150 h 3198677"/>
              <a:gd name="connsiteX6" fmla="*/ 654172 w 2217767"/>
              <a:gd name="connsiteY6" fmla="*/ 2590800 h 3198677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49"/>
              <a:gd name="connsiteX1" fmla="*/ 1613022 w 2217767"/>
              <a:gd name="connsiteY1" fmla="*/ 2422525 h 3198649"/>
              <a:gd name="connsiteX2" fmla="*/ 2109909 w 2217767"/>
              <a:gd name="connsiteY2" fmla="*/ 1330326 h 3198649"/>
              <a:gd name="connsiteX3" fmla="*/ 123 w 2217767"/>
              <a:gd name="connsiteY3" fmla="*/ 0 h 3198649"/>
              <a:gd name="connsiteX4" fmla="*/ 726 w 2217767"/>
              <a:gd name="connsiteY4" fmla="*/ 2548301 h 3198649"/>
              <a:gd name="connsiteX5" fmla="*/ 1293935 w 2217767"/>
              <a:gd name="connsiteY5" fmla="*/ 2597150 h 3198649"/>
              <a:gd name="connsiteX6" fmla="*/ 654172 w 2217767"/>
              <a:gd name="connsiteY6" fmla="*/ 2590800 h 3198649"/>
              <a:gd name="connsiteX0" fmla="*/ 2009897 w 2217767"/>
              <a:gd name="connsiteY0" fmla="*/ 1862137 h 3198671"/>
              <a:gd name="connsiteX1" fmla="*/ 1613022 w 2217767"/>
              <a:gd name="connsiteY1" fmla="*/ 2422525 h 3198671"/>
              <a:gd name="connsiteX2" fmla="*/ 2109909 w 2217767"/>
              <a:gd name="connsiteY2" fmla="*/ 1330326 h 3198671"/>
              <a:gd name="connsiteX3" fmla="*/ 123 w 2217767"/>
              <a:gd name="connsiteY3" fmla="*/ 0 h 3198671"/>
              <a:gd name="connsiteX4" fmla="*/ 726 w 2217767"/>
              <a:gd name="connsiteY4" fmla="*/ 2548301 h 3198671"/>
              <a:gd name="connsiteX5" fmla="*/ 1293935 w 2217767"/>
              <a:gd name="connsiteY5" fmla="*/ 2597150 h 3198671"/>
              <a:gd name="connsiteX6" fmla="*/ 654172 w 2217767"/>
              <a:gd name="connsiteY6" fmla="*/ 2590800 h 3198671"/>
              <a:gd name="connsiteX0" fmla="*/ 2009897 w 2363753"/>
              <a:gd name="connsiteY0" fmla="*/ 1862137 h 3198671"/>
              <a:gd name="connsiteX1" fmla="*/ 1613022 w 2363753"/>
              <a:gd name="connsiteY1" fmla="*/ 2422525 h 3198671"/>
              <a:gd name="connsiteX2" fmla="*/ 2109909 w 2363753"/>
              <a:gd name="connsiteY2" fmla="*/ 1330326 h 3198671"/>
              <a:gd name="connsiteX3" fmla="*/ 123 w 2363753"/>
              <a:gd name="connsiteY3" fmla="*/ 0 h 3198671"/>
              <a:gd name="connsiteX4" fmla="*/ 726 w 2363753"/>
              <a:gd name="connsiteY4" fmla="*/ 2548301 h 3198671"/>
              <a:gd name="connsiteX5" fmla="*/ 1293935 w 2363753"/>
              <a:gd name="connsiteY5" fmla="*/ 2597150 h 3198671"/>
              <a:gd name="connsiteX6" fmla="*/ 654172 w 2363753"/>
              <a:gd name="connsiteY6" fmla="*/ 2590800 h 3198671"/>
              <a:gd name="connsiteX0" fmla="*/ 2009897 w 2471866"/>
              <a:gd name="connsiteY0" fmla="*/ 1862137 h 3198671"/>
              <a:gd name="connsiteX1" fmla="*/ 1613022 w 2471866"/>
              <a:gd name="connsiteY1" fmla="*/ 2422525 h 3198671"/>
              <a:gd name="connsiteX2" fmla="*/ 2109909 w 2471866"/>
              <a:gd name="connsiteY2" fmla="*/ 1330326 h 3198671"/>
              <a:gd name="connsiteX3" fmla="*/ 123 w 2471866"/>
              <a:gd name="connsiteY3" fmla="*/ 0 h 3198671"/>
              <a:gd name="connsiteX4" fmla="*/ 726 w 2471866"/>
              <a:gd name="connsiteY4" fmla="*/ 2548301 h 3198671"/>
              <a:gd name="connsiteX5" fmla="*/ 1293935 w 2471866"/>
              <a:gd name="connsiteY5" fmla="*/ 2597150 h 3198671"/>
              <a:gd name="connsiteX6" fmla="*/ 654172 w 2471866"/>
              <a:gd name="connsiteY6" fmla="*/ 2590800 h 3198671"/>
              <a:gd name="connsiteX0" fmla="*/ 2009897 w 2475386"/>
              <a:gd name="connsiteY0" fmla="*/ 1862137 h 3198671"/>
              <a:gd name="connsiteX1" fmla="*/ 1613022 w 2475386"/>
              <a:gd name="connsiteY1" fmla="*/ 2422525 h 3198671"/>
              <a:gd name="connsiteX2" fmla="*/ 2109909 w 2475386"/>
              <a:gd name="connsiteY2" fmla="*/ 1330326 h 3198671"/>
              <a:gd name="connsiteX3" fmla="*/ 123 w 2475386"/>
              <a:gd name="connsiteY3" fmla="*/ 0 h 3198671"/>
              <a:gd name="connsiteX4" fmla="*/ 726 w 2475386"/>
              <a:gd name="connsiteY4" fmla="*/ 2548301 h 3198671"/>
              <a:gd name="connsiteX5" fmla="*/ 1293935 w 2475386"/>
              <a:gd name="connsiteY5" fmla="*/ 2597150 h 3198671"/>
              <a:gd name="connsiteX6" fmla="*/ 654172 w 2475386"/>
              <a:gd name="connsiteY6" fmla="*/ 2590800 h 3198671"/>
              <a:gd name="connsiteX0" fmla="*/ 2009897 w 2476806"/>
              <a:gd name="connsiteY0" fmla="*/ 1862137 h 3198671"/>
              <a:gd name="connsiteX1" fmla="*/ 1613022 w 2476806"/>
              <a:gd name="connsiteY1" fmla="*/ 2422525 h 3198671"/>
              <a:gd name="connsiteX2" fmla="*/ 2109909 w 2476806"/>
              <a:gd name="connsiteY2" fmla="*/ 1330326 h 3198671"/>
              <a:gd name="connsiteX3" fmla="*/ 123 w 2476806"/>
              <a:gd name="connsiteY3" fmla="*/ 0 h 3198671"/>
              <a:gd name="connsiteX4" fmla="*/ 726 w 2476806"/>
              <a:gd name="connsiteY4" fmla="*/ 2548301 h 3198671"/>
              <a:gd name="connsiteX5" fmla="*/ 1293935 w 2476806"/>
              <a:gd name="connsiteY5" fmla="*/ 2597150 h 3198671"/>
              <a:gd name="connsiteX6" fmla="*/ 654172 w 2476806"/>
              <a:gd name="connsiteY6" fmla="*/ 2590800 h 3198671"/>
              <a:gd name="connsiteX0" fmla="*/ 2009897 w 2476426"/>
              <a:gd name="connsiteY0" fmla="*/ 1862137 h 3198671"/>
              <a:gd name="connsiteX1" fmla="*/ 1613022 w 2476426"/>
              <a:gd name="connsiteY1" fmla="*/ 2422525 h 3198671"/>
              <a:gd name="connsiteX2" fmla="*/ 2109909 w 2476426"/>
              <a:gd name="connsiteY2" fmla="*/ 1330326 h 3198671"/>
              <a:gd name="connsiteX3" fmla="*/ 123 w 2476426"/>
              <a:gd name="connsiteY3" fmla="*/ 0 h 3198671"/>
              <a:gd name="connsiteX4" fmla="*/ 726 w 2476426"/>
              <a:gd name="connsiteY4" fmla="*/ 2548301 h 3198671"/>
              <a:gd name="connsiteX5" fmla="*/ 1293935 w 2476426"/>
              <a:gd name="connsiteY5" fmla="*/ 2597150 h 3198671"/>
              <a:gd name="connsiteX6" fmla="*/ 654172 w 2476426"/>
              <a:gd name="connsiteY6" fmla="*/ 2590800 h 3198671"/>
              <a:gd name="connsiteX0" fmla="*/ 2009897 w 2475858"/>
              <a:gd name="connsiteY0" fmla="*/ 1862137 h 3198671"/>
              <a:gd name="connsiteX1" fmla="*/ 1613022 w 2475858"/>
              <a:gd name="connsiteY1" fmla="*/ 2422525 h 3198671"/>
              <a:gd name="connsiteX2" fmla="*/ 2109909 w 2475858"/>
              <a:gd name="connsiteY2" fmla="*/ 1330326 h 3198671"/>
              <a:gd name="connsiteX3" fmla="*/ 123 w 2475858"/>
              <a:gd name="connsiteY3" fmla="*/ 0 h 3198671"/>
              <a:gd name="connsiteX4" fmla="*/ 726 w 2475858"/>
              <a:gd name="connsiteY4" fmla="*/ 2548301 h 3198671"/>
              <a:gd name="connsiteX5" fmla="*/ 1293935 w 2475858"/>
              <a:gd name="connsiteY5" fmla="*/ 2597150 h 3198671"/>
              <a:gd name="connsiteX6" fmla="*/ 654172 w 2475858"/>
              <a:gd name="connsiteY6" fmla="*/ 2590800 h 3198671"/>
              <a:gd name="connsiteX0" fmla="*/ 2101281 w 2567242"/>
              <a:gd name="connsiteY0" fmla="*/ 1862137 h 3020044"/>
              <a:gd name="connsiteX1" fmla="*/ 1704406 w 2567242"/>
              <a:gd name="connsiteY1" fmla="*/ 2422525 h 3020044"/>
              <a:gd name="connsiteX2" fmla="*/ 2201293 w 2567242"/>
              <a:gd name="connsiteY2" fmla="*/ 1330326 h 3020044"/>
              <a:gd name="connsiteX3" fmla="*/ 91507 w 2567242"/>
              <a:gd name="connsiteY3" fmla="*/ 0 h 3020044"/>
              <a:gd name="connsiteX4" fmla="*/ 92110 w 2567242"/>
              <a:gd name="connsiteY4" fmla="*/ 2548301 h 3020044"/>
              <a:gd name="connsiteX5" fmla="*/ 1331344 w 2567242"/>
              <a:gd name="connsiteY5" fmla="*/ 2587625 h 3020044"/>
              <a:gd name="connsiteX6" fmla="*/ 745556 w 2567242"/>
              <a:gd name="connsiteY6" fmla="*/ 2590800 h 3020044"/>
              <a:gd name="connsiteX0" fmla="*/ 2009818 w 2475779"/>
              <a:gd name="connsiteY0" fmla="*/ 1862137 h 3195972"/>
              <a:gd name="connsiteX1" fmla="*/ 1612943 w 2475779"/>
              <a:gd name="connsiteY1" fmla="*/ 2422525 h 3195972"/>
              <a:gd name="connsiteX2" fmla="*/ 2109830 w 2475779"/>
              <a:gd name="connsiteY2" fmla="*/ 1330326 h 3195972"/>
              <a:gd name="connsiteX3" fmla="*/ 44 w 2475779"/>
              <a:gd name="connsiteY3" fmla="*/ 0 h 3195972"/>
              <a:gd name="connsiteX4" fmla="*/ 647 w 2475779"/>
              <a:gd name="connsiteY4" fmla="*/ 2548301 h 3195972"/>
              <a:gd name="connsiteX5" fmla="*/ 1239881 w 2475779"/>
              <a:gd name="connsiteY5" fmla="*/ 2587625 h 3195972"/>
              <a:gd name="connsiteX6" fmla="*/ 654093 w 2475779"/>
              <a:gd name="connsiteY6" fmla="*/ 2590800 h 3195972"/>
              <a:gd name="connsiteX0" fmla="*/ 2012307 w 2478268"/>
              <a:gd name="connsiteY0" fmla="*/ 1862137 h 3195948"/>
              <a:gd name="connsiteX1" fmla="*/ 1615432 w 2478268"/>
              <a:gd name="connsiteY1" fmla="*/ 2422525 h 3195948"/>
              <a:gd name="connsiteX2" fmla="*/ 2112319 w 2478268"/>
              <a:gd name="connsiteY2" fmla="*/ 1330326 h 3195948"/>
              <a:gd name="connsiteX3" fmla="*/ 2533 w 2478268"/>
              <a:gd name="connsiteY3" fmla="*/ 0 h 3195948"/>
              <a:gd name="connsiteX4" fmla="*/ 3136 w 2478268"/>
              <a:gd name="connsiteY4" fmla="*/ 2548301 h 3195948"/>
              <a:gd name="connsiteX5" fmla="*/ 1242370 w 2478268"/>
              <a:gd name="connsiteY5" fmla="*/ 2587625 h 3195948"/>
              <a:gd name="connsiteX6" fmla="*/ 656582 w 2478268"/>
              <a:gd name="connsiteY6" fmla="*/ 2590800 h 3195948"/>
              <a:gd name="connsiteX0" fmla="*/ 2012307 w 2478268"/>
              <a:gd name="connsiteY0" fmla="*/ 1862137 h 3195932"/>
              <a:gd name="connsiteX1" fmla="*/ 1615432 w 2478268"/>
              <a:gd name="connsiteY1" fmla="*/ 2422525 h 3195932"/>
              <a:gd name="connsiteX2" fmla="*/ 2112319 w 2478268"/>
              <a:gd name="connsiteY2" fmla="*/ 1330326 h 3195932"/>
              <a:gd name="connsiteX3" fmla="*/ 2533 w 2478268"/>
              <a:gd name="connsiteY3" fmla="*/ 0 h 3195932"/>
              <a:gd name="connsiteX4" fmla="*/ 3136 w 2478268"/>
              <a:gd name="connsiteY4" fmla="*/ 2548301 h 3195932"/>
              <a:gd name="connsiteX5" fmla="*/ 1242370 w 2478268"/>
              <a:gd name="connsiteY5" fmla="*/ 2587625 h 3195932"/>
              <a:gd name="connsiteX6" fmla="*/ 656582 w 2478268"/>
              <a:gd name="connsiteY6" fmla="*/ 2590800 h 3195932"/>
              <a:gd name="connsiteX0" fmla="*/ 2012307 w 2478268"/>
              <a:gd name="connsiteY0" fmla="*/ 1862137 h 3195932"/>
              <a:gd name="connsiteX1" fmla="*/ 1615432 w 2478268"/>
              <a:gd name="connsiteY1" fmla="*/ 2422525 h 3195932"/>
              <a:gd name="connsiteX2" fmla="*/ 2112319 w 2478268"/>
              <a:gd name="connsiteY2" fmla="*/ 1330326 h 3195932"/>
              <a:gd name="connsiteX3" fmla="*/ 2533 w 2478268"/>
              <a:gd name="connsiteY3" fmla="*/ 0 h 3195932"/>
              <a:gd name="connsiteX4" fmla="*/ 3136 w 2478268"/>
              <a:gd name="connsiteY4" fmla="*/ 2548301 h 3195932"/>
              <a:gd name="connsiteX5" fmla="*/ 1242370 w 2478268"/>
              <a:gd name="connsiteY5" fmla="*/ 2587625 h 3195932"/>
              <a:gd name="connsiteX6" fmla="*/ 656582 w 2478268"/>
              <a:gd name="connsiteY6" fmla="*/ 2590800 h 3195932"/>
              <a:gd name="connsiteX0" fmla="*/ 2012307 w 2478268"/>
              <a:gd name="connsiteY0" fmla="*/ 1862137 h 3195940"/>
              <a:gd name="connsiteX1" fmla="*/ 1615432 w 2478268"/>
              <a:gd name="connsiteY1" fmla="*/ 2422525 h 3195940"/>
              <a:gd name="connsiteX2" fmla="*/ 2112319 w 2478268"/>
              <a:gd name="connsiteY2" fmla="*/ 1330326 h 3195940"/>
              <a:gd name="connsiteX3" fmla="*/ 2533 w 2478268"/>
              <a:gd name="connsiteY3" fmla="*/ 0 h 3195940"/>
              <a:gd name="connsiteX4" fmla="*/ 3136 w 2478268"/>
              <a:gd name="connsiteY4" fmla="*/ 2548301 h 3195940"/>
              <a:gd name="connsiteX5" fmla="*/ 1242370 w 2478268"/>
              <a:gd name="connsiteY5" fmla="*/ 2587625 h 3195940"/>
              <a:gd name="connsiteX6" fmla="*/ 656582 w 2478268"/>
              <a:gd name="connsiteY6" fmla="*/ 2590800 h 3195940"/>
              <a:gd name="connsiteX0" fmla="*/ 2096577 w 2562538"/>
              <a:gd name="connsiteY0" fmla="*/ 1862137 h 3022156"/>
              <a:gd name="connsiteX1" fmla="*/ 1699702 w 2562538"/>
              <a:gd name="connsiteY1" fmla="*/ 2422525 h 3022156"/>
              <a:gd name="connsiteX2" fmla="*/ 2196589 w 2562538"/>
              <a:gd name="connsiteY2" fmla="*/ 1330326 h 3022156"/>
              <a:gd name="connsiteX3" fmla="*/ 86803 w 2562538"/>
              <a:gd name="connsiteY3" fmla="*/ 0 h 3022156"/>
              <a:gd name="connsiteX4" fmla="*/ 87406 w 2562538"/>
              <a:gd name="connsiteY4" fmla="*/ 2548301 h 3022156"/>
              <a:gd name="connsiteX5" fmla="*/ 1263140 w 2562538"/>
              <a:gd name="connsiteY5" fmla="*/ 2590800 h 3022156"/>
              <a:gd name="connsiteX6" fmla="*/ 740852 w 2562538"/>
              <a:gd name="connsiteY6" fmla="*/ 2590800 h 3022156"/>
              <a:gd name="connsiteX0" fmla="*/ 2096577 w 2562538"/>
              <a:gd name="connsiteY0" fmla="*/ 1862137 h 2750156"/>
              <a:gd name="connsiteX1" fmla="*/ 1699702 w 2562538"/>
              <a:gd name="connsiteY1" fmla="*/ 2422525 h 2750156"/>
              <a:gd name="connsiteX2" fmla="*/ 2196589 w 2562538"/>
              <a:gd name="connsiteY2" fmla="*/ 1330326 h 2750156"/>
              <a:gd name="connsiteX3" fmla="*/ 86803 w 2562538"/>
              <a:gd name="connsiteY3" fmla="*/ 0 h 2750156"/>
              <a:gd name="connsiteX4" fmla="*/ 87406 w 2562538"/>
              <a:gd name="connsiteY4" fmla="*/ 2548301 h 2750156"/>
              <a:gd name="connsiteX5" fmla="*/ 1263140 w 2562538"/>
              <a:gd name="connsiteY5" fmla="*/ 2590800 h 2750156"/>
              <a:gd name="connsiteX6" fmla="*/ 693227 w 2562538"/>
              <a:gd name="connsiteY6" fmla="*/ 2590800 h 2750156"/>
              <a:gd name="connsiteX0" fmla="*/ 2010135 w 2476096"/>
              <a:gd name="connsiteY0" fmla="*/ 1862137 h 2970016"/>
              <a:gd name="connsiteX1" fmla="*/ 1613260 w 2476096"/>
              <a:gd name="connsiteY1" fmla="*/ 2422525 h 2970016"/>
              <a:gd name="connsiteX2" fmla="*/ 2110147 w 2476096"/>
              <a:gd name="connsiteY2" fmla="*/ 1330326 h 2970016"/>
              <a:gd name="connsiteX3" fmla="*/ 361 w 2476096"/>
              <a:gd name="connsiteY3" fmla="*/ 0 h 2970016"/>
              <a:gd name="connsiteX4" fmla="*/ 964 w 2476096"/>
              <a:gd name="connsiteY4" fmla="*/ 2548301 h 2970016"/>
              <a:gd name="connsiteX5" fmla="*/ 1176698 w 2476096"/>
              <a:gd name="connsiteY5" fmla="*/ 2590800 h 2970016"/>
              <a:gd name="connsiteX6" fmla="*/ 606785 w 2476096"/>
              <a:gd name="connsiteY6" fmla="*/ 2590800 h 2970016"/>
              <a:gd name="connsiteX0" fmla="*/ 2010135 w 2476096"/>
              <a:gd name="connsiteY0" fmla="*/ 1862137 h 3193797"/>
              <a:gd name="connsiteX1" fmla="*/ 1613260 w 2476096"/>
              <a:gd name="connsiteY1" fmla="*/ 2422525 h 3193797"/>
              <a:gd name="connsiteX2" fmla="*/ 2110147 w 2476096"/>
              <a:gd name="connsiteY2" fmla="*/ 1330326 h 3193797"/>
              <a:gd name="connsiteX3" fmla="*/ 361 w 2476096"/>
              <a:gd name="connsiteY3" fmla="*/ 0 h 3193797"/>
              <a:gd name="connsiteX4" fmla="*/ 964 w 2476096"/>
              <a:gd name="connsiteY4" fmla="*/ 2548301 h 3193797"/>
              <a:gd name="connsiteX5" fmla="*/ 1176698 w 2476096"/>
              <a:gd name="connsiteY5" fmla="*/ 2590800 h 3193797"/>
              <a:gd name="connsiteX6" fmla="*/ 606785 w 2476096"/>
              <a:gd name="connsiteY6" fmla="*/ 2590800 h 3193797"/>
              <a:gd name="connsiteX0" fmla="*/ 2010135 w 2476096"/>
              <a:gd name="connsiteY0" fmla="*/ 1862137 h 3177801"/>
              <a:gd name="connsiteX1" fmla="*/ 1613260 w 2476096"/>
              <a:gd name="connsiteY1" fmla="*/ 2422525 h 3177801"/>
              <a:gd name="connsiteX2" fmla="*/ 2110147 w 2476096"/>
              <a:gd name="connsiteY2" fmla="*/ 1330326 h 3177801"/>
              <a:gd name="connsiteX3" fmla="*/ 361 w 2476096"/>
              <a:gd name="connsiteY3" fmla="*/ 0 h 3177801"/>
              <a:gd name="connsiteX4" fmla="*/ 964 w 2476096"/>
              <a:gd name="connsiteY4" fmla="*/ 2548301 h 3177801"/>
              <a:gd name="connsiteX5" fmla="*/ 1176698 w 2476096"/>
              <a:gd name="connsiteY5" fmla="*/ 2590800 h 3177801"/>
              <a:gd name="connsiteX6" fmla="*/ 606785 w 2476096"/>
              <a:gd name="connsiteY6" fmla="*/ 2590800 h 3177801"/>
              <a:gd name="connsiteX0" fmla="*/ 2010135 w 2476096"/>
              <a:gd name="connsiteY0" fmla="*/ 1862137 h 3164301"/>
              <a:gd name="connsiteX1" fmla="*/ 1613260 w 2476096"/>
              <a:gd name="connsiteY1" fmla="*/ 2422525 h 3164301"/>
              <a:gd name="connsiteX2" fmla="*/ 2110147 w 2476096"/>
              <a:gd name="connsiteY2" fmla="*/ 1330326 h 3164301"/>
              <a:gd name="connsiteX3" fmla="*/ 361 w 2476096"/>
              <a:gd name="connsiteY3" fmla="*/ 0 h 3164301"/>
              <a:gd name="connsiteX4" fmla="*/ 964 w 2476096"/>
              <a:gd name="connsiteY4" fmla="*/ 2548301 h 3164301"/>
              <a:gd name="connsiteX5" fmla="*/ 1176698 w 2476096"/>
              <a:gd name="connsiteY5" fmla="*/ 2590800 h 3164301"/>
              <a:gd name="connsiteX6" fmla="*/ 606785 w 2476096"/>
              <a:gd name="connsiteY6" fmla="*/ 2590800 h 3164301"/>
              <a:gd name="connsiteX0" fmla="*/ 2010135 w 2476096"/>
              <a:gd name="connsiteY0" fmla="*/ 1862137 h 3159846"/>
              <a:gd name="connsiteX1" fmla="*/ 1613260 w 2476096"/>
              <a:gd name="connsiteY1" fmla="*/ 2422525 h 3159846"/>
              <a:gd name="connsiteX2" fmla="*/ 2110147 w 2476096"/>
              <a:gd name="connsiteY2" fmla="*/ 1330326 h 3159846"/>
              <a:gd name="connsiteX3" fmla="*/ 361 w 2476096"/>
              <a:gd name="connsiteY3" fmla="*/ 0 h 3159846"/>
              <a:gd name="connsiteX4" fmla="*/ 964 w 2476096"/>
              <a:gd name="connsiteY4" fmla="*/ 2548301 h 3159846"/>
              <a:gd name="connsiteX5" fmla="*/ 1176698 w 2476096"/>
              <a:gd name="connsiteY5" fmla="*/ 2590800 h 3159846"/>
              <a:gd name="connsiteX6" fmla="*/ 606785 w 2476096"/>
              <a:gd name="connsiteY6" fmla="*/ 2590800 h 3159846"/>
              <a:gd name="connsiteX0" fmla="*/ 2009829 w 2475790"/>
              <a:gd name="connsiteY0" fmla="*/ 1862137 h 3133569"/>
              <a:gd name="connsiteX1" fmla="*/ 1612954 w 2475790"/>
              <a:gd name="connsiteY1" fmla="*/ 2422525 h 3133569"/>
              <a:gd name="connsiteX2" fmla="*/ 2109841 w 2475790"/>
              <a:gd name="connsiteY2" fmla="*/ 1330326 h 3133569"/>
              <a:gd name="connsiteX3" fmla="*/ 55 w 2475790"/>
              <a:gd name="connsiteY3" fmla="*/ 0 h 3133569"/>
              <a:gd name="connsiteX4" fmla="*/ 658 w 2475790"/>
              <a:gd name="connsiteY4" fmla="*/ 2548301 h 3133569"/>
              <a:gd name="connsiteX5" fmla="*/ 1176392 w 2475790"/>
              <a:gd name="connsiteY5" fmla="*/ 2590800 h 3133569"/>
              <a:gd name="connsiteX6" fmla="*/ 606479 w 2475790"/>
              <a:gd name="connsiteY6" fmla="*/ 2590800 h 3133569"/>
              <a:gd name="connsiteX0" fmla="*/ 2010068 w 2476029"/>
              <a:gd name="connsiteY0" fmla="*/ 1862137 h 3133572"/>
              <a:gd name="connsiteX1" fmla="*/ 1613193 w 2476029"/>
              <a:gd name="connsiteY1" fmla="*/ 2422525 h 3133572"/>
              <a:gd name="connsiteX2" fmla="*/ 2110080 w 2476029"/>
              <a:gd name="connsiteY2" fmla="*/ 1330326 h 3133572"/>
              <a:gd name="connsiteX3" fmla="*/ 294 w 2476029"/>
              <a:gd name="connsiteY3" fmla="*/ 0 h 3133572"/>
              <a:gd name="connsiteX4" fmla="*/ 897 w 2476029"/>
              <a:gd name="connsiteY4" fmla="*/ 2548301 h 3133572"/>
              <a:gd name="connsiteX5" fmla="*/ 1176631 w 2476029"/>
              <a:gd name="connsiteY5" fmla="*/ 2590800 h 3133572"/>
              <a:gd name="connsiteX6" fmla="*/ 606718 w 2476029"/>
              <a:gd name="connsiteY6" fmla="*/ 2590800 h 3133572"/>
              <a:gd name="connsiteX0" fmla="*/ 2010068 w 2476029"/>
              <a:gd name="connsiteY0" fmla="*/ 1862137 h 3161222"/>
              <a:gd name="connsiteX1" fmla="*/ 1613193 w 2476029"/>
              <a:gd name="connsiteY1" fmla="*/ 2422525 h 3161222"/>
              <a:gd name="connsiteX2" fmla="*/ 2110080 w 2476029"/>
              <a:gd name="connsiteY2" fmla="*/ 1330326 h 3161222"/>
              <a:gd name="connsiteX3" fmla="*/ 294 w 2476029"/>
              <a:gd name="connsiteY3" fmla="*/ 0 h 3161222"/>
              <a:gd name="connsiteX4" fmla="*/ 897 w 2476029"/>
              <a:gd name="connsiteY4" fmla="*/ 2548301 h 3161222"/>
              <a:gd name="connsiteX5" fmla="*/ 1176631 w 2476029"/>
              <a:gd name="connsiteY5" fmla="*/ 2590800 h 3161222"/>
              <a:gd name="connsiteX6" fmla="*/ 606718 w 2476029"/>
              <a:gd name="connsiteY6" fmla="*/ 2590800 h 3161222"/>
              <a:gd name="connsiteX0" fmla="*/ 2010068 w 2476029"/>
              <a:gd name="connsiteY0" fmla="*/ 1862137 h 3176514"/>
              <a:gd name="connsiteX1" fmla="*/ 1613193 w 2476029"/>
              <a:gd name="connsiteY1" fmla="*/ 2422525 h 3176514"/>
              <a:gd name="connsiteX2" fmla="*/ 2110080 w 2476029"/>
              <a:gd name="connsiteY2" fmla="*/ 1330326 h 3176514"/>
              <a:gd name="connsiteX3" fmla="*/ 294 w 2476029"/>
              <a:gd name="connsiteY3" fmla="*/ 0 h 3176514"/>
              <a:gd name="connsiteX4" fmla="*/ 897 w 2476029"/>
              <a:gd name="connsiteY4" fmla="*/ 2548301 h 3176514"/>
              <a:gd name="connsiteX5" fmla="*/ 1176631 w 2476029"/>
              <a:gd name="connsiteY5" fmla="*/ 2590800 h 3176514"/>
              <a:gd name="connsiteX6" fmla="*/ 606718 w 2476029"/>
              <a:gd name="connsiteY6" fmla="*/ 2590800 h 3176514"/>
              <a:gd name="connsiteX0" fmla="*/ 2010068 w 2476029"/>
              <a:gd name="connsiteY0" fmla="*/ 1862137 h 3188415"/>
              <a:gd name="connsiteX1" fmla="*/ 1613193 w 2476029"/>
              <a:gd name="connsiteY1" fmla="*/ 2422525 h 3188415"/>
              <a:gd name="connsiteX2" fmla="*/ 2110080 w 2476029"/>
              <a:gd name="connsiteY2" fmla="*/ 1330326 h 3188415"/>
              <a:gd name="connsiteX3" fmla="*/ 294 w 2476029"/>
              <a:gd name="connsiteY3" fmla="*/ 0 h 3188415"/>
              <a:gd name="connsiteX4" fmla="*/ 897 w 2476029"/>
              <a:gd name="connsiteY4" fmla="*/ 2548301 h 3188415"/>
              <a:gd name="connsiteX5" fmla="*/ 1176631 w 2476029"/>
              <a:gd name="connsiteY5" fmla="*/ 2590800 h 3188415"/>
              <a:gd name="connsiteX6" fmla="*/ 606718 w 2476029"/>
              <a:gd name="connsiteY6" fmla="*/ 2590800 h 3188415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202843"/>
              <a:gd name="connsiteX1" fmla="*/ 1613193 w 2476029"/>
              <a:gd name="connsiteY1" fmla="*/ 2422525 h 3202843"/>
              <a:gd name="connsiteX2" fmla="*/ 2110080 w 2476029"/>
              <a:gd name="connsiteY2" fmla="*/ 1330326 h 3202843"/>
              <a:gd name="connsiteX3" fmla="*/ 294 w 2476029"/>
              <a:gd name="connsiteY3" fmla="*/ 0 h 3202843"/>
              <a:gd name="connsiteX4" fmla="*/ 897 w 2476029"/>
              <a:gd name="connsiteY4" fmla="*/ 2548301 h 3202843"/>
              <a:gd name="connsiteX5" fmla="*/ 1176631 w 2476029"/>
              <a:gd name="connsiteY5" fmla="*/ 2590800 h 3202843"/>
              <a:gd name="connsiteX6" fmla="*/ 606718 w 2476029"/>
              <a:gd name="connsiteY6" fmla="*/ 2590800 h 3202843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257214"/>
              <a:gd name="connsiteY0" fmla="*/ 1862137 h 3196812"/>
              <a:gd name="connsiteX1" fmla="*/ 1635418 w 2257214"/>
              <a:gd name="connsiteY1" fmla="*/ 2330450 h 3196812"/>
              <a:gd name="connsiteX2" fmla="*/ 2110080 w 2257214"/>
              <a:gd name="connsiteY2" fmla="*/ 1330326 h 3196812"/>
              <a:gd name="connsiteX3" fmla="*/ 294 w 2257214"/>
              <a:gd name="connsiteY3" fmla="*/ 0 h 3196812"/>
              <a:gd name="connsiteX4" fmla="*/ 897 w 2257214"/>
              <a:gd name="connsiteY4" fmla="*/ 2548301 h 3196812"/>
              <a:gd name="connsiteX5" fmla="*/ 1176631 w 2257214"/>
              <a:gd name="connsiteY5" fmla="*/ 2590800 h 3196812"/>
              <a:gd name="connsiteX6" fmla="*/ 606718 w 2257214"/>
              <a:gd name="connsiteY6" fmla="*/ 2590800 h 3196812"/>
              <a:gd name="connsiteX0" fmla="*/ 2010068 w 2254991"/>
              <a:gd name="connsiteY0" fmla="*/ 1862137 h 3196812"/>
              <a:gd name="connsiteX1" fmla="*/ 1629068 w 2254991"/>
              <a:gd name="connsiteY1" fmla="*/ 2324100 h 3196812"/>
              <a:gd name="connsiteX2" fmla="*/ 2110080 w 2254991"/>
              <a:gd name="connsiteY2" fmla="*/ 1330326 h 3196812"/>
              <a:gd name="connsiteX3" fmla="*/ 294 w 2254991"/>
              <a:gd name="connsiteY3" fmla="*/ 0 h 3196812"/>
              <a:gd name="connsiteX4" fmla="*/ 897 w 2254991"/>
              <a:gd name="connsiteY4" fmla="*/ 2548301 h 3196812"/>
              <a:gd name="connsiteX5" fmla="*/ 1176631 w 2254991"/>
              <a:gd name="connsiteY5" fmla="*/ 2590800 h 3196812"/>
              <a:gd name="connsiteX6" fmla="*/ 606718 w 2254991"/>
              <a:gd name="connsiteY6" fmla="*/ 2590800 h 3196812"/>
              <a:gd name="connsiteX0" fmla="*/ 2010068 w 2452468"/>
              <a:gd name="connsiteY0" fmla="*/ 1862137 h 3196812"/>
              <a:gd name="connsiteX1" fmla="*/ 1629068 w 2452468"/>
              <a:gd name="connsiteY1" fmla="*/ 2324100 h 3196812"/>
              <a:gd name="connsiteX2" fmla="*/ 2110080 w 2452468"/>
              <a:gd name="connsiteY2" fmla="*/ 1330326 h 3196812"/>
              <a:gd name="connsiteX3" fmla="*/ 294 w 2452468"/>
              <a:gd name="connsiteY3" fmla="*/ 0 h 3196812"/>
              <a:gd name="connsiteX4" fmla="*/ 897 w 2452468"/>
              <a:gd name="connsiteY4" fmla="*/ 2548301 h 3196812"/>
              <a:gd name="connsiteX5" fmla="*/ 1176631 w 2452468"/>
              <a:gd name="connsiteY5" fmla="*/ 2590800 h 3196812"/>
              <a:gd name="connsiteX6" fmla="*/ 606718 w 2452468"/>
              <a:gd name="connsiteY6" fmla="*/ 2590800 h 3196812"/>
              <a:gd name="connsiteX0" fmla="*/ 2010068 w 2455290"/>
              <a:gd name="connsiteY0" fmla="*/ 1862137 h 3196812"/>
              <a:gd name="connsiteX1" fmla="*/ 1629068 w 2455290"/>
              <a:gd name="connsiteY1" fmla="*/ 2324100 h 3196812"/>
              <a:gd name="connsiteX2" fmla="*/ 2110080 w 2455290"/>
              <a:gd name="connsiteY2" fmla="*/ 1330326 h 3196812"/>
              <a:gd name="connsiteX3" fmla="*/ 294 w 2455290"/>
              <a:gd name="connsiteY3" fmla="*/ 0 h 3196812"/>
              <a:gd name="connsiteX4" fmla="*/ 897 w 2455290"/>
              <a:gd name="connsiteY4" fmla="*/ 2548301 h 3196812"/>
              <a:gd name="connsiteX5" fmla="*/ 1176631 w 2455290"/>
              <a:gd name="connsiteY5" fmla="*/ 2590800 h 3196812"/>
              <a:gd name="connsiteX6" fmla="*/ 606718 w 2455290"/>
              <a:gd name="connsiteY6" fmla="*/ 2590800 h 3196812"/>
              <a:gd name="connsiteX0" fmla="*/ 2010068 w 2458112"/>
              <a:gd name="connsiteY0" fmla="*/ 1862137 h 3196812"/>
              <a:gd name="connsiteX1" fmla="*/ 1629068 w 2458112"/>
              <a:gd name="connsiteY1" fmla="*/ 2324100 h 3196812"/>
              <a:gd name="connsiteX2" fmla="*/ 2110080 w 2458112"/>
              <a:gd name="connsiteY2" fmla="*/ 1330326 h 3196812"/>
              <a:gd name="connsiteX3" fmla="*/ 294 w 2458112"/>
              <a:gd name="connsiteY3" fmla="*/ 0 h 3196812"/>
              <a:gd name="connsiteX4" fmla="*/ 897 w 2458112"/>
              <a:gd name="connsiteY4" fmla="*/ 2548301 h 3196812"/>
              <a:gd name="connsiteX5" fmla="*/ 1176631 w 2458112"/>
              <a:gd name="connsiteY5" fmla="*/ 2590800 h 3196812"/>
              <a:gd name="connsiteX6" fmla="*/ 606718 w 2458112"/>
              <a:gd name="connsiteY6" fmla="*/ 2590800 h 3196812"/>
              <a:gd name="connsiteX0" fmla="*/ 2010068 w 2454407"/>
              <a:gd name="connsiteY0" fmla="*/ 1862137 h 3196812"/>
              <a:gd name="connsiteX1" fmla="*/ 1629068 w 2454407"/>
              <a:gd name="connsiteY1" fmla="*/ 2324100 h 3196812"/>
              <a:gd name="connsiteX2" fmla="*/ 2110080 w 2454407"/>
              <a:gd name="connsiteY2" fmla="*/ 1330326 h 3196812"/>
              <a:gd name="connsiteX3" fmla="*/ 294 w 2454407"/>
              <a:gd name="connsiteY3" fmla="*/ 0 h 3196812"/>
              <a:gd name="connsiteX4" fmla="*/ 897 w 2454407"/>
              <a:gd name="connsiteY4" fmla="*/ 2548301 h 3196812"/>
              <a:gd name="connsiteX5" fmla="*/ 1176631 w 2454407"/>
              <a:gd name="connsiteY5" fmla="*/ 2590800 h 3196812"/>
              <a:gd name="connsiteX6" fmla="*/ 606718 w 2454407"/>
              <a:gd name="connsiteY6" fmla="*/ 2590800 h 3196812"/>
              <a:gd name="connsiteX0" fmla="*/ 2010068 w 2457011"/>
              <a:gd name="connsiteY0" fmla="*/ 1862137 h 3196812"/>
              <a:gd name="connsiteX1" fmla="*/ 1629068 w 2457011"/>
              <a:gd name="connsiteY1" fmla="*/ 2324100 h 3196812"/>
              <a:gd name="connsiteX2" fmla="*/ 2110080 w 2457011"/>
              <a:gd name="connsiteY2" fmla="*/ 1330326 h 3196812"/>
              <a:gd name="connsiteX3" fmla="*/ 294 w 2457011"/>
              <a:gd name="connsiteY3" fmla="*/ 0 h 3196812"/>
              <a:gd name="connsiteX4" fmla="*/ 897 w 2457011"/>
              <a:gd name="connsiteY4" fmla="*/ 2548301 h 3196812"/>
              <a:gd name="connsiteX5" fmla="*/ 1176631 w 2457011"/>
              <a:gd name="connsiteY5" fmla="*/ 2590800 h 3196812"/>
              <a:gd name="connsiteX6" fmla="*/ 606718 w 2457011"/>
              <a:gd name="connsiteY6" fmla="*/ 2590800 h 3196812"/>
              <a:gd name="connsiteX0" fmla="*/ 2010068 w 2457362"/>
              <a:gd name="connsiteY0" fmla="*/ 1862137 h 3196812"/>
              <a:gd name="connsiteX1" fmla="*/ 1629068 w 2457362"/>
              <a:gd name="connsiteY1" fmla="*/ 2324100 h 3196812"/>
              <a:gd name="connsiteX2" fmla="*/ 2110080 w 2457362"/>
              <a:gd name="connsiteY2" fmla="*/ 1330326 h 3196812"/>
              <a:gd name="connsiteX3" fmla="*/ 294 w 2457362"/>
              <a:gd name="connsiteY3" fmla="*/ 0 h 3196812"/>
              <a:gd name="connsiteX4" fmla="*/ 897 w 2457362"/>
              <a:gd name="connsiteY4" fmla="*/ 2548301 h 3196812"/>
              <a:gd name="connsiteX5" fmla="*/ 1176631 w 2457362"/>
              <a:gd name="connsiteY5" fmla="*/ 2590800 h 3196812"/>
              <a:gd name="connsiteX6" fmla="*/ 606718 w 2457362"/>
              <a:gd name="connsiteY6" fmla="*/ 2590800 h 3196812"/>
              <a:gd name="connsiteX0" fmla="*/ 1943393 w 2347028"/>
              <a:gd name="connsiteY0" fmla="*/ 1808162 h 3196812"/>
              <a:gd name="connsiteX1" fmla="*/ 1629068 w 2347028"/>
              <a:gd name="connsiteY1" fmla="*/ 2324100 h 3196812"/>
              <a:gd name="connsiteX2" fmla="*/ 2110080 w 2347028"/>
              <a:gd name="connsiteY2" fmla="*/ 1330326 h 3196812"/>
              <a:gd name="connsiteX3" fmla="*/ 294 w 2347028"/>
              <a:gd name="connsiteY3" fmla="*/ 0 h 3196812"/>
              <a:gd name="connsiteX4" fmla="*/ 897 w 2347028"/>
              <a:gd name="connsiteY4" fmla="*/ 2548301 h 3196812"/>
              <a:gd name="connsiteX5" fmla="*/ 1176631 w 2347028"/>
              <a:gd name="connsiteY5" fmla="*/ 2590800 h 3196812"/>
              <a:gd name="connsiteX6" fmla="*/ 606718 w 2347028"/>
              <a:gd name="connsiteY6" fmla="*/ 2590800 h 3196812"/>
              <a:gd name="connsiteX0" fmla="*/ 1949743 w 2346894"/>
              <a:gd name="connsiteY0" fmla="*/ 1817687 h 3196812"/>
              <a:gd name="connsiteX1" fmla="*/ 1629068 w 2346894"/>
              <a:gd name="connsiteY1" fmla="*/ 2324100 h 3196812"/>
              <a:gd name="connsiteX2" fmla="*/ 2110080 w 2346894"/>
              <a:gd name="connsiteY2" fmla="*/ 1330326 h 3196812"/>
              <a:gd name="connsiteX3" fmla="*/ 294 w 2346894"/>
              <a:gd name="connsiteY3" fmla="*/ 0 h 3196812"/>
              <a:gd name="connsiteX4" fmla="*/ 897 w 2346894"/>
              <a:gd name="connsiteY4" fmla="*/ 2548301 h 3196812"/>
              <a:gd name="connsiteX5" fmla="*/ 1176631 w 2346894"/>
              <a:gd name="connsiteY5" fmla="*/ 2590800 h 3196812"/>
              <a:gd name="connsiteX6" fmla="*/ 606718 w 2346894"/>
              <a:gd name="connsiteY6" fmla="*/ 2590800 h 3196812"/>
              <a:gd name="connsiteX0" fmla="*/ 1930693 w 2347296"/>
              <a:gd name="connsiteY0" fmla="*/ 1827212 h 3196812"/>
              <a:gd name="connsiteX1" fmla="*/ 1629068 w 2347296"/>
              <a:gd name="connsiteY1" fmla="*/ 2324100 h 3196812"/>
              <a:gd name="connsiteX2" fmla="*/ 2110080 w 2347296"/>
              <a:gd name="connsiteY2" fmla="*/ 1330326 h 3196812"/>
              <a:gd name="connsiteX3" fmla="*/ 294 w 2347296"/>
              <a:gd name="connsiteY3" fmla="*/ 0 h 3196812"/>
              <a:gd name="connsiteX4" fmla="*/ 897 w 2347296"/>
              <a:gd name="connsiteY4" fmla="*/ 2548301 h 3196812"/>
              <a:gd name="connsiteX5" fmla="*/ 1176631 w 2347296"/>
              <a:gd name="connsiteY5" fmla="*/ 2590800 h 3196812"/>
              <a:gd name="connsiteX6" fmla="*/ 606718 w 2347296"/>
              <a:gd name="connsiteY6" fmla="*/ 2590800 h 3196812"/>
              <a:gd name="connsiteX0" fmla="*/ 1908468 w 2347768"/>
              <a:gd name="connsiteY0" fmla="*/ 1836737 h 3196812"/>
              <a:gd name="connsiteX1" fmla="*/ 1629068 w 2347768"/>
              <a:gd name="connsiteY1" fmla="*/ 2324100 h 3196812"/>
              <a:gd name="connsiteX2" fmla="*/ 2110080 w 2347768"/>
              <a:gd name="connsiteY2" fmla="*/ 1330326 h 3196812"/>
              <a:gd name="connsiteX3" fmla="*/ 294 w 2347768"/>
              <a:gd name="connsiteY3" fmla="*/ 0 h 3196812"/>
              <a:gd name="connsiteX4" fmla="*/ 897 w 2347768"/>
              <a:gd name="connsiteY4" fmla="*/ 2548301 h 3196812"/>
              <a:gd name="connsiteX5" fmla="*/ 1176631 w 2347768"/>
              <a:gd name="connsiteY5" fmla="*/ 2590800 h 3196812"/>
              <a:gd name="connsiteX6" fmla="*/ 606718 w 2347768"/>
              <a:gd name="connsiteY6" fmla="*/ 2590800 h 3196812"/>
              <a:gd name="connsiteX0" fmla="*/ 1908468 w 2347768"/>
              <a:gd name="connsiteY0" fmla="*/ 1836737 h 3196812"/>
              <a:gd name="connsiteX1" fmla="*/ 1629068 w 2347768"/>
              <a:gd name="connsiteY1" fmla="*/ 2324100 h 3196812"/>
              <a:gd name="connsiteX2" fmla="*/ 2110080 w 2347768"/>
              <a:gd name="connsiteY2" fmla="*/ 1330326 h 3196812"/>
              <a:gd name="connsiteX3" fmla="*/ 294 w 2347768"/>
              <a:gd name="connsiteY3" fmla="*/ 0 h 3196812"/>
              <a:gd name="connsiteX4" fmla="*/ 897 w 2347768"/>
              <a:gd name="connsiteY4" fmla="*/ 2548301 h 3196812"/>
              <a:gd name="connsiteX5" fmla="*/ 1176631 w 2347768"/>
              <a:gd name="connsiteY5" fmla="*/ 2590800 h 3196812"/>
              <a:gd name="connsiteX6" fmla="*/ 606718 w 2347768"/>
              <a:gd name="connsiteY6" fmla="*/ 2590800 h 3196812"/>
              <a:gd name="connsiteX0" fmla="*/ 1911643 w 2347700"/>
              <a:gd name="connsiteY0" fmla="*/ 1836737 h 3196812"/>
              <a:gd name="connsiteX1" fmla="*/ 1629068 w 2347700"/>
              <a:gd name="connsiteY1" fmla="*/ 2324100 h 3196812"/>
              <a:gd name="connsiteX2" fmla="*/ 2110080 w 2347700"/>
              <a:gd name="connsiteY2" fmla="*/ 1330326 h 3196812"/>
              <a:gd name="connsiteX3" fmla="*/ 294 w 2347700"/>
              <a:gd name="connsiteY3" fmla="*/ 0 h 3196812"/>
              <a:gd name="connsiteX4" fmla="*/ 897 w 2347700"/>
              <a:gd name="connsiteY4" fmla="*/ 2548301 h 3196812"/>
              <a:gd name="connsiteX5" fmla="*/ 1176631 w 2347700"/>
              <a:gd name="connsiteY5" fmla="*/ 2590800 h 3196812"/>
              <a:gd name="connsiteX6" fmla="*/ 606718 w 2347700"/>
              <a:gd name="connsiteY6" fmla="*/ 2590800 h 3196812"/>
              <a:gd name="connsiteX0" fmla="*/ 1911643 w 2347700"/>
              <a:gd name="connsiteY0" fmla="*/ 1843087 h 3196812"/>
              <a:gd name="connsiteX1" fmla="*/ 1629068 w 2347700"/>
              <a:gd name="connsiteY1" fmla="*/ 2324100 h 3196812"/>
              <a:gd name="connsiteX2" fmla="*/ 2110080 w 2347700"/>
              <a:gd name="connsiteY2" fmla="*/ 1330326 h 3196812"/>
              <a:gd name="connsiteX3" fmla="*/ 294 w 2347700"/>
              <a:gd name="connsiteY3" fmla="*/ 0 h 3196812"/>
              <a:gd name="connsiteX4" fmla="*/ 897 w 2347700"/>
              <a:gd name="connsiteY4" fmla="*/ 2548301 h 3196812"/>
              <a:gd name="connsiteX5" fmla="*/ 1176631 w 2347700"/>
              <a:gd name="connsiteY5" fmla="*/ 2590800 h 3196812"/>
              <a:gd name="connsiteX6" fmla="*/ 606718 w 2347700"/>
              <a:gd name="connsiteY6" fmla="*/ 2590800 h 3196812"/>
              <a:gd name="connsiteX0" fmla="*/ 1911643 w 2353698"/>
              <a:gd name="connsiteY0" fmla="*/ 1843087 h 3196812"/>
              <a:gd name="connsiteX1" fmla="*/ 1629068 w 2353698"/>
              <a:gd name="connsiteY1" fmla="*/ 2324100 h 3196812"/>
              <a:gd name="connsiteX2" fmla="*/ 2110080 w 2353698"/>
              <a:gd name="connsiteY2" fmla="*/ 1330326 h 3196812"/>
              <a:gd name="connsiteX3" fmla="*/ 294 w 2353698"/>
              <a:gd name="connsiteY3" fmla="*/ 0 h 3196812"/>
              <a:gd name="connsiteX4" fmla="*/ 897 w 2353698"/>
              <a:gd name="connsiteY4" fmla="*/ 2548301 h 3196812"/>
              <a:gd name="connsiteX5" fmla="*/ 1176631 w 2353698"/>
              <a:gd name="connsiteY5" fmla="*/ 2590800 h 3196812"/>
              <a:gd name="connsiteX6" fmla="*/ 606718 w 2353698"/>
              <a:gd name="connsiteY6" fmla="*/ 2590800 h 3196812"/>
              <a:gd name="connsiteX0" fmla="*/ 1911643 w 2353744"/>
              <a:gd name="connsiteY0" fmla="*/ 1843087 h 3196812"/>
              <a:gd name="connsiteX1" fmla="*/ 1629068 w 2353744"/>
              <a:gd name="connsiteY1" fmla="*/ 2324100 h 3196812"/>
              <a:gd name="connsiteX2" fmla="*/ 2110080 w 2353744"/>
              <a:gd name="connsiteY2" fmla="*/ 1330326 h 3196812"/>
              <a:gd name="connsiteX3" fmla="*/ 294 w 2353744"/>
              <a:gd name="connsiteY3" fmla="*/ 0 h 3196812"/>
              <a:gd name="connsiteX4" fmla="*/ 897 w 2353744"/>
              <a:gd name="connsiteY4" fmla="*/ 2548301 h 3196812"/>
              <a:gd name="connsiteX5" fmla="*/ 1176631 w 2353744"/>
              <a:gd name="connsiteY5" fmla="*/ 2590800 h 3196812"/>
              <a:gd name="connsiteX6" fmla="*/ 606718 w 2353744"/>
              <a:gd name="connsiteY6" fmla="*/ 2590800 h 3196812"/>
              <a:gd name="connsiteX0" fmla="*/ 1911643 w 2427584"/>
              <a:gd name="connsiteY0" fmla="*/ 1843087 h 3196812"/>
              <a:gd name="connsiteX1" fmla="*/ 1629068 w 2427584"/>
              <a:gd name="connsiteY1" fmla="*/ 2324100 h 3196812"/>
              <a:gd name="connsiteX2" fmla="*/ 2110080 w 2427584"/>
              <a:gd name="connsiteY2" fmla="*/ 1330326 h 3196812"/>
              <a:gd name="connsiteX3" fmla="*/ 294 w 2427584"/>
              <a:gd name="connsiteY3" fmla="*/ 0 h 3196812"/>
              <a:gd name="connsiteX4" fmla="*/ 897 w 2427584"/>
              <a:gd name="connsiteY4" fmla="*/ 2548301 h 3196812"/>
              <a:gd name="connsiteX5" fmla="*/ 1176631 w 2427584"/>
              <a:gd name="connsiteY5" fmla="*/ 2590800 h 3196812"/>
              <a:gd name="connsiteX6" fmla="*/ 606718 w 2427584"/>
              <a:gd name="connsiteY6" fmla="*/ 2590800 h 3196812"/>
              <a:gd name="connsiteX0" fmla="*/ 1911643 w 2456763"/>
              <a:gd name="connsiteY0" fmla="*/ 1843087 h 3196812"/>
              <a:gd name="connsiteX1" fmla="*/ 1629068 w 2456763"/>
              <a:gd name="connsiteY1" fmla="*/ 2324100 h 3196812"/>
              <a:gd name="connsiteX2" fmla="*/ 2110080 w 2456763"/>
              <a:gd name="connsiteY2" fmla="*/ 1330326 h 3196812"/>
              <a:gd name="connsiteX3" fmla="*/ 294 w 2456763"/>
              <a:gd name="connsiteY3" fmla="*/ 0 h 3196812"/>
              <a:gd name="connsiteX4" fmla="*/ 897 w 2456763"/>
              <a:gd name="connsiteY4" fmla="*/ 2548301 h 3196812"/>
              <a:gd name="connsiteX5" fmla="*/ 1176631 w 2456763"/>
              <a:gd name="connsiteY5" fmla="*/ 2590800 h 3196812"/>
              <a:gd name="connsiteX6" fmla="*/ 606718 w 2456763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72281" h="3196812">
                <a:moveTo>
                  <a:pt x="1911643" y="1843087"/>
                </a:moveTo>
                <a:cubicBezTo>
                  <a:pt x="1525880" y="1628775"/>
                  <a:pt x="1281386" y="2133152"/>
                  <a:pt x="1629068" y="2324100"/>
                </a:cubicBezTo>
                <a:cubicBezTo>
                  <a:pt x="2359465" y="2725237"/>
                  <a:pt x="2838742" y="1784351"/>
                  <a:pt x="2110080" y="1330326"/>
                </a:cubicBezTo>
                <a:lnTo>
                  <a:pt x="294" y="0"/>
                </a:lnTo>
                <a:cubicBezTo>
                  <a:pt x="-217" y="594612"/>
                  <a:pt x="-91" y="2074081"/>
                  <a:pt x="897" y="2548301"/>
                </a:cubicBezTo>
                <a:cubicBezTo>
                  <a:pt x="2690" y="3408733"/>
                  <a:pt x="1176788" y="3402867"/>
                  <a:pt x="1176631" y="2590800"/>
                </a:cubicBezTo>
                <a:cubicBezTo>
                  <a:pt x="1176552" y="2181606"/>
                  <a:pt x="604932" y="2169319"/>
                  <a:pt x="606718" y="2590800"/>
                </a:cubicBezTo>
              </a:path>
            </a:pathLst>
          </a:custGeom>
          <a:noFill/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Parallelogram Bg">
            <a:extLst>
              <a:ext uri="{FF2B5EF4-FFF2-40B4-BE49-F238E27FC236}">
                <a16:creationId xmlns:a16="http://schemas.microsoft.com/office/drawing/2014/main" id="{646B3C27-19D3-530F-027D-BBF542EBC571}"/>
              </a:ext>
            </a:extLst>
          </p:cNvPr>
          <p:cNvSpPr>
            <a:spLocks noChangeAspect="1"/>
          </p:cNvSpPr>
          <p:nvPr/>
        </p:nvSpPr>
        <p:spPr>
          <a:xfrm rot="5400000">
            <a:off x="2845272" y="4866165"/>
            <a:ext cx="1800000" cy="1033663"/>
          </a:xfrm>
          <a:prstGeom prst="parallelogram">
            <a:avLst>
              <a:gd name="adj" fmla="val 56386"/>
            </a:avLst>
          </a:prstGeom>
          <a:solidFill>
            <a:srgbClr val="408020"/>
          </a:solidFill>
          <a:ln w="190500" cap="rnd">
            <a:solidFill>
              <a:srgbClr val="40802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Parallelogram Fg">
            <a:extLst>
              <a:ext uri="{FF2B5EF4-FFF2-40B4-BE49-F238E27FC236}">
                <a16:creationId xmlns:a16="http://schemas.microsoft.com/office/drawing/2014/main" id="{DB23BEC7-1E0A-4715-CA88-6616DB5386BE}"/>
              </a:ext>
            </a:extLst>
          </p:cNvPr>
          <p:cNvSpPr>
            <a:spLocks noChangeAspect="1"/>
          </p:cNvSpPr>
          <p:nvPr/>
        </p:nvSpPr>
        <p:spPr>
          <a:xfrm rot="5400000">
            <a:off x="3181066" y="5056161"/>
            <a:ext cx="1128411" cy="648000"/>
          </a:xfrm>
          <a:prstGeom prst="parallelogram">
            <a:avLst>
              <a:gd name="adj" fmla="val 56386"/>
            </a:avLst>
          </a:prstGeom>
          <a:solidFill>
            <a:srgbClr val="48D800"/>
          </a:solidFill>
          <a:ln w="190500" cap="rnd">
            <a:solidFill>
              <a:srgbClr val="48D80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34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03_Working_14frames/30fps/f05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ointer">
            <a:extLst>
              <a:ext uri="{FF2B5EF4-FFF2-40B4-BE49-F238E27FC236}">
                <a16:creationId xmlns:a16="http://schemas.microsoft.com/office/drawing/2014/main" id="{0406C872-105B-5A67-1A35-8CF4705C2553}"/>
              </a:ext>
            </a:extLst>
          </p:cNvPr>
          <p:cNvSpPr>
            <a:spLocks noChangeAspect="1"/>
          </p:cNvSpPr>
          <p:nvPr/>
        </p:nvSpPr>
        <p:spPr>
          <a:xfrm>
            <a:off x="1536062" y="1538296"/>
            <a:ext cx="2863428" cy="3746957"/>
          </a:xfrm>
          <a:custGeom>
            <a:avLst/>
            <a:gdLst>
              <a:gd name="connsiteX0" fmla="*/ 0 w 1766888"/>
              <a:gd name="connsiteY0" fmla="*/ 0 h 2162175"/>
              <a:gd name="connsiteX1" fmla="*/ 0 w 1766888"/>
              <a:gd name="connsiteY1" fmla="*/ 2162175 h 2162175"/>
              <a:gd name="connsiteX2" fmla="*/ 923925 w 1766888"/>
              <a:gd name="connsiteY2" fmla="*/ 1628775 h 2162175"/>
              <a:gd name="connsiteX3" fmla="*/ 1766888 w 1766888"/>
              <a:gd name="connsiteY3" fmla="*/ 1143000 h 2162175"/>
              <a:gd name="connsiteX4" fmla="*/ 0 w 1766888"/>
              <a:gd name="connsiteY4" fmla="*/ 0 h 2162175"/>
              <a:gd name="connsiteX0" fmla="*/ 0 w 1766888"/>
              <a:gd name="connsiteY0" fmla="*/ 0 h 2312557"/>
              <a:gd name="connsiteX1" fmla="*/ 0 w 1766888"/>
              <a:gd name="connsiteY1" fmla="*/ 2162175 h 2312557"/>
              <a:gd name="connsiteX2" fmla="*/ 923925 w 1766888"/>
              <a:gd name="connsiteY2" fmla="*/ 1628775 h 2312557"/>
              <a:gd name="connsiteX3" fmla="*/ 1766888 w 1766888"/>
              <a:gd name="connsiteY3" fmla="*/ 1143000 h 2312557"/>
              <a:gd name="connsiteX4" fmla="*/ 0 w 1766888"/>
              <a:gd name="connsiteY4" fmla="*/ 0 h 2312557"/>
              <a:gd name="connsiteX0" fmla="*/ 0 w 1766888"/>
              <a:gd name="connsiteY0" fmla="*/ 0 h 2351622"/>
              <a:gd name="connsiteX1" fmla="*/ 0 w 1766888"/>
              <a:gd name="connsiteY1" fmla="*/ 2162175 h 2351622"/>
              <a:gd name="connsiteX2" fmla="*/ 923925 w 1766888"/>
              <a:gd name="connsiteY2" fmla="*/ 1628775 h 2351622"/>
              <a:gd name="connsiteX3" fmla="*/ 1766888 w 1766888"/>
              <a:gd name="connsiteY3" fmla="*/ 1143000 h 2351622"/>
              <a:gd name="connsiteX4" fmla="*/ 0 w 1766888"/>
              <a:gd name="connsiteY4" fmla="*/ 0 h 2351622"/>
              <a:gd name="connsiteX0" fmla="*/ 0 w 1766888"/>
              <a:gd name="connsiteY0" fmla="*/ 0 h 2351060"/>
              <a:gd name="connsiteX1" fmla="*/ 0 w 1766888"/>
              <a:gd name="connsiteY1" fmla="*/ 2162175 h 2351060"/>
              <a:gd name="connsiteX2" fmla="*/ 930025 w 1766888"/>
              <a:gd name="connsiteY2" fmla="*/ 1625725 h 2351060"/>
              <a:gd name="connsiteX3" fmla="*/ 1766888 w 1766888"/>
              <a:gd name="connsiteY3" fmla="*/ 1143000 h 2351060"/>
              <a:gd name="connsiteX4" fmla="*/ 0 w 1766888"/>
              <a:gd name="connsiteY4" fmla="*/ 0 h 2351060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00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350502"/>
              <a:gd name="connsiteX1" fmla="*/ 0 w 1766888"/>
              <a:gd name="connsiteY1" fmla="*/ 2162175 h 2350502"/>
              <a:gd name="connsiteX2" fmla="*/ 936125 w 1766888"/>
              <a:gd name="connsiteY2" fmla="*/ 1622675 h 2350502"/>
              <a:gd name="connsiteX3" fmla="*/ 1766888 w 1766888"/>
              <a:gd name="connsiteY3" fmla="*/ 1143000 h 2350502"/>
              <a:gd name="connsiteX4" fmla="*/ 0 w 1766888"/>
              <a:gd name="connsiteY4" fmla="*/ 0 h 2350502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7238"/>
              <a:gd name="connsiteX1" fmla="*/ 0 w 1766888"/>
              <a:gd name="connsiteY1" fmla="*/ 2162175 h 2417238"/>
              <a:gd name="connsiteX2" fmla="*/ 936125 w 1766888"/>
              <a:gd name="connsiteY2" fmla="*/ 1622675 h 2417238"/>
              <a:gd name="connsiteX3" fmla="*/ 1766888 w 1766888"/>
              <a:gd name="connsiteY3" fmla="*/ 1143000 h 2417238"/>
              <a:gd name="connsiteX4" fmla="*/ 0 w 1766888"/>
              <a:gd name="connsiteY4" fmla="*/ 0 h 2417238"/>
              <a:gd name="connsiteX0" fmla="*/ 0 w 1766888"/>
              <a:gd name="connsiteY0" fmla="*/ 0 h 2419456"/>
              <a:gd name="connsiteX1" fmla="*/ 0 w 1766888"/>
              <a:gd name="connsiteY1" fmla="*/ 2162175 h 2419456"/>
              <a:gd name="connsiteX2" fmla="*/ 936125 w 1766888"/>
              <a:gd name="connsiteY2" fmla="*/ 1622675 h 2419456"/>
              <a:gd name="connsiteX3" fmla="*/ 1766888 w 1766888"/>
              <a:gd name="connsiteY3" fmla="*/ 1143000 h 2419456"/>
              <a:gd name="connsiteX4" fmla="*/ 0 w 1766888"/>
              <a:gd name="connsiteY4" fmla="*/ 0 h 2419456"/>
              <a:gd name="connsiteX0" fmla="*/ 0 w 1766888"/>
              <a:gd name="connsiteY0" fmla="*/ 0 h 2514125"/>
              <a:gd name="connsiteX1" fmla="*/ 0 w 1766888"/>
              <a:gd name="connsiteY1" fmla="*/ 2162175 h 2514125"/>
              <a:gd name="connsiteX2" fmla="*/ 936125 w 1766888"/>
              <a:gd name="connsiteY2" fmla="*/ 1622675 h 2514125"/>
              <a:gd name="connsiteX3" fmla="*/ 1766888 w 1766888"/>
              <a:gd name="connsiteY3" fmla="*/ 1143000 h 2514125"/>
              <a:gd name="connsiteX4" fmla="*/ 0 w 1766888"/>
              <a:gd name="connsiteY4" fmla="*/ 0 h 2514125"/>
              <a:gd name="connsiteX0" fmla="*/ 0 w 1766888"/>
              <a:gd name="connsiteY0" fmla="*/ 0 h 2487097"/>
              <a:gd name="connsiteX1" fmla="*/ 0 w 1766888"/>
              <a:gd name="connsiteY1" fmla="*/ 2162175 h 2487097"/>
              <a:gd name="connsiteX2" fmla="*/ 936125 w 1766888"/>
              <a:gd name="connsiteY2" fmla="*/ 1622675 h 2487097"/>
              <a:gd name="connsiteX3" fmla="*/ 1766888 w 1766888"/>
              <a:gd name="connsiteY3" fmla="*/ 1143000 h 2487097"/>
              <a:gd name="connsiteX4" fmla="*/ 0 w 1766888"/>
              <a:gd name="connsiteY4" fmla="*/ 0 h 2487097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86439"/>
              <a:gd name="connsiteX1" fmla="*/ 0 w 1766888"/>
              <a:gd name="connsiteY1" fmla="*/ 2162175 h 2486439"/>
              <a:gd name="connsiteX2" fmla="*/ 936125 w 1766888"/>
              <a:gd name="connsiteY2" fmla="*/ 1622675 h 2486439"/>
              <a:gd name="connsiteX3" fmla="*/ 1766888 w 1766888"/>
              <a:gd name="connsiteY3" fmla="*/ 1143000 h 2486439"/>
              <a:gd name="connsiteX4" fmla="*/ 0 w 1766888"/>
              <a:gd name="connsiteY4" fmla="*/ 0 h 2486439"/>
              <a:gd name="connsiteX0" fmla="*/ 0 w 1766888"/>
              <a:gd name="connsiteY0" fmla="*/ 0 h 2407848"/>
              <a:gd name="connsiteX1" fmla="*/ 0 w 1766888"/>
              <a:gd name="connsiteY1" fmla="*/ 2162175 h 2407848"/>
              <a:gd name="connsiteX2" fmla="*/ 936125 w 1766888"/>
              <a:gd name="connsiteY2" fmla="*/ 1622675 h 2407848"/>
              <a:gd name="connsiteX3" fmla="*/ 1766888 w 1766888"/>
              <a:gd name="connsiteY3" fmla="*/ 1143000 h 2407848"/>
              <a:gd name="connsiteX4" fmla="*/ 0 w 1766888"/>
              <a:gd name="connsiteY4" fmla="*/ 0 h 2407848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38734"/>
              <a:gd name="connsiteX1" fmla="*/ 0 w 1766888"/>
              <a:gd name="connsiteY1" fmla="*/ 2162175 h 2438734"/>
              <a:gd name="connsiteX2" fmla="*/ 585595 w 1766888"/>
              <a:gd name="connsiteY2" fmla="*/ 2351550 h 2438734"/>
              <a:gd name="connsiteX3" fmla="*/ 936125 w 1766888"/>
              <a:gd name="connsiteY3" fmla="*/ 1622675 h 2438734"/>
              <a:gd name="connsiteX4" fmla="*/ 1766888 w 1766888"/>
              <a:gd name="connsiteY4" fmla="*/ 1143000 h 2438734"/>
              <a:gd name="connsiteX5" fmla="*/ 0 w 1766888"/>
              <a:gd name="connsiteY5" fmla="*/ 0 h 2438734"/>
              <a:gd name="connsiteX0" fmla="*/ 0 w 1766888"/>
              <a:gd name="connsiteY0" fmla="*/ 0 h 2441201"/>
              <a:gd name="connsiteX1" fmla="*/ 0 w 1766888"/>
              <a:gd name="connsiteY1" fmla="*/ 2162175 h 2441201"/>
              <a:gd name="connsiteX2" fmla="*/ 585595 w 1766888"/>
              <a:gd name="connsiteY2" fmla="*/ 2351550 h 2441201"/>
              <a:gd name="connsiteX3" fmla="*/ 936125 w 1766888"/>
              <a:gd name="connsiteY3" fmla="*/ 1622675 h 2441201"/>
              <a:gd name="connsiteX4" fmla="*/ 1766888 w 1766888"/>
              <a:gd name="connsiteY4" fmla="*/ 1143000 h 2441201"/>
              <a:gd name="connsiteX5" fmla="*/ 0 w 1766888"/>
              <a:gd name="connsiteY5" fmla="*/ 0 h 2441201"/>
              <a:gd name="connsiteX0" fmla="*/ 0 w 1766888"/>
              <a:gd name="connsiteY0" fmla="*/ 0 h 2476881"/>
              <a:gd name="connsiteX1" fmla="*/ 0 w 1766888"/>
              <a:gd name="connsiteY1" fmla="*/ 2162175 h 2476881"/>
              <a:gd name="connsiteX2" fmla="*/ 759445 w 1766888"/>
              <a:gd name="connsiteY2" fmla="*/ 2409500 h 2476881"/>
              <a:gd name="connsiteX3" fmla="*/ 936125 w 1766888"/>
              <a:gd name="connsiteY3" fmla="*/ 1622675 h 2476881"/>
              <a:gd name="connsiteX4" fmla="*/ 1766888 w 1766888"/>
              <a:gd name="connsiteY4" fmla="*/ 1143000 h 2476881"/>
              <a:gd name="connsiteX5" fmla="*/ 0 w 1766888"/>
              <a:gd name="connsiteY5" fmla="*/ 0 h 2476881"/>
              <a:gd name="connsiteX0" fmla="*/ 0 w 1766888"/>
              <a:gd name="connsiteY0" fmla="*/ 0 h 2478211"/>
              <a:gd name="connsiteX1" fmla="*/ 0 w 1766888"/>
              <a:gd name="connsiteY1" fmla="*/ 2162175 h 2478211"/>
              <a:gd name="connsiteX2" fmla="*/ 759445 w 1766888"/>
              <a:gd name="connsiteY2" fmla="*/ 2409500 h 2478211"/>
              <a:gd name="connsiteX3" fmla="*/ 936125 w 1766888"/>
              <a:gd name="connsiteY3" fmla="*/ 1622675 h 2478211"/>
              <a:gd name="connsiteX4" fmla="*/ 1766888 w 1766888"/>
              <a:gd name="connsiteY4" fmla="*/ 1143000 h 2478211"/>
              <a:gd name="connsiteX5" fmla="*/ 0 w 1766888"/>
              <a:gd name="connsiteY5" fmla="*/ 0 h 2478211"/>
              <a:gd name="connsiteX0" fmla="*/ 0 w 1766888"/>
              <a:gd name="connsiteY0" fmla="*/ 0 h 2476187"/>
              <a:gd name="connsiteX1" fmla="*/ 0 w 1766888"/>
              <a:gd name="connsiteY1" fmla="*/ 2162175 h 2476187"/>
              <a:gd name="connsiteX2" fmla="*/ 759445 w 1766888"/>
              <a:gd name="connsiteY2" fmla="*/ 2406450 h 2476187"/>
              <a:gd name="connsiteX3" fmla="*/ 936125 w 1766888"/>
              <a:gd name="connsiteY3" fmla="*/ 1622675 h 2476187"/>
              <a:gd name="connsiteX4" fmla="*/ 1766888 w 1766888"/>
              <a:gd name="connsiteY4" fmla="*/ 1143000 h 2476187"/>
              <a:gd name="connsiteX5" fmla="*/ 0 w 1766888"/>
              <a:gd name="connsiteY5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36824"/>
              <a:gd name="connsiteY0" fmla="*/ 0 h 2476187"/>
              <a:gd name="connsiteX1" fmla="*/ 0 w 1836824"/>
              <a:gd name="connsiteY1" fmla="*/ 2162175 h 2476187"/>
              <a:gd name="connsiteX2" fmla="*/ 759445 w 1836824"/>
              <a:gd name="connsiteY2" fmla="*/ 2406450 h 2476187"/>
              <a:gd name="connsiteX3" fmla="*/ 936125 w 1836824"/>
              <a:gd name="connsiteY3" fmla="*/ 1622675 h 2476187"/>
              <a:gd name="connsiteX4" fmla="*/ 1430447 w 1836824"/>
              <a:gd name="connsiteY4" fmla="*/ 1634799 h 2476187"/>
              <a:gd name="connsiteX5" fmla="*/ 1766888 w 1836824"/>
              <a:gd name="connsiteY5" fmla="*/ 1143000 h 2476187"/>
              <a:gd name="connsiteX6" fmla="*/ 0 w 1836824"/>
              <a:gd name="connsiteY6" fmla="*/ 0 h 2476187"/>
              <a:gd name="connsiteX0" fmla="*/ 0 w 1874167"/>
              <a:gd name="connsiteY0" fmla="*/ 0 h 2476187"/>
              <a:gd name="connsiteX1" fmla="*/ 0 w 1874167"/>
              <a:gd name="connsiteY1" fmla="*/ 2162175 h 2476187"/>
              <a:gd name="connsiteX2" fmla="*/ 759445 w 1874167"/>
              <a:gd name="connsiteY2" fmla="*/ 2406450 h 2476187"/>
              <a:gd name="connsiteX3" fmla="*/ 936125 w 1874167"/>
              <a:gd name="connsiteY3" fmla="*/ 1622675 h 2476187"/>
              <a:gd name="connsiteX4" fmla="*/ 1653098 w 1874167"/>
              <a:gd name="connsiteY4" fmla="*/ 1881849 h 2476187"/>
              <a:gd name="connsiteX5" fmla="*/ 1766888 w 1874167"/>
              <a:gd name="connsiteY5" fmla="*/ 1143000 h 2476187"/>
              <a:gd name="connsiteX6" fmla="*/ 0 w 1874167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0276"/>
              <a:gd name="connsiteY0" fmla="*/ 0 h 2476187"/>
              <a:gd name="connsiteX1" fmla="*/ 0 w 1880276"/>
              <a:gd name="connsiteY1" fmla="*/ 2162175 h 2476187"/>
              <a:gd name="connsiteX2" fmla="*/ 759445 w 1880276"/>
              <a:gd name="connsiteY2" fmla="*/ 2406450 h 2476187"/>
              <a:gd name="connsiteX3" fmla="*/ 936125 w 1880276"/>
              <a:gd name="connsiteY3" fmla="*/ 1622675 h 2476187"/>
              <a:gd name="connsiteX4" fmla="*/ 1653098 w 1880276"/>
              <a:gd name="connsiteY4" fmla="*/ 1881849 h 2476187"/>
              <a:gd name="connsiteX5" fmla="*/ 1766888 w 1880276"/>
              <a:gd name="connsiteY5" fmla="*/ 1143000 h 2476187"/>
              <a:gd name="connsiteX6" fmla="*/ 0 w 1880276"/>
              <a:gd name="connsiteY6" fmla="*/ 0 h 2476187"/>
              <a:gd name="connsiteX0" fmla="*/ 0 w 1885424"/>
              <a:gd name="connsiteY0" fmla="*/ 0 h 2476187"/>
              <a:gd name="connsiteX1" fmla="*/ 0 w 1885424"/>
              <a:gd name="connsiteY1" fmla="*/ 2162175 h 2476187"/>
              <a:gd name="connsiteX2" fmla="*/ 759445 w 1885424"/>
              <a:gd name="connsiteY2" fmla="*/ 2406450 h 2476187"/>
              <a:gd name="connsiteX3" fmla="*/ 936125 w 1885424"/>
              <a:gd name="connsiteY3" fmla="*/ 1622675 h 2476187"/>
              <a:gd name="connsiteX4" fmla="*/ 1671398 w 1885424"/>
              <a:gd name="connsiteY4" fmla="*/ 1866599 h 2476187"/>
              <a:gd name="connsiteX5" fmla="*/ 1766888 w 1885424"/>
              <a:gd name="connsiteY5" fmla="*/ 1143000 h 2476187"/>
              <a:gd name="connsiteX6" fmla="*/ 0 w 1885424"/>
              <a:gd name="connsiteY6" fmla="*/ 0 h 2476187"/>
              <a:gd name="connsiteX0" fmla="*/ 0 w 1885424"/>
              <a:gd name="connsiteY0" fmla="*/ 0 h 2486898"/>
              <a:gd name="connsiteX1" fmla="*/ 0 w 1885424"/>
              <a:gd name="connsiteY1" fmla="*/ 2162175 h 2486898"/>
              <a:gd name="connsiteX2" fmla="*/ 759445 w 1885424"/>
              <a:gd name="connsiteY2" fmla="*/ 2406450 h 2486898"/>
              <a:gd name="connsiteX3" fmla="*/ 936125 w 1885424"/>
              <a:gd name="connsiteY3" fmla="*/ 1622675 h 2486898"/>
              <a:gd name="connsiteX4" fmla="*/ 1671398 w 1885424"/>
              <a:gd name="connsiteY4" fmla="*/ 1866599 h 2486898"/>
              <a:gd name="connsiteX5" fmla="*/ 1766888 w 1885424"/>
              <a:gd name="connsiteY5" fmla="*/ 1143000 h 2486898"/>
              <a:gd name="connsiteX6" fmla="*/ 0 w 1885424"/>
              <a:gd name="connsiteY6" fmla="*/ 0 h 2486898"/>
              <a:gd name="connsiteX0" fmla="*/ 0 w 1885424"/>
              <a:gd name="connsiteY0" fmla="*/ 0 h 2532573"/>
              <a:gd name="connsiteX1" fmla="*/ 0 w 1885424"/>
              <a:gd name="connsiteY1" fmla="*/ 2162175 h 2532573"/>
              <a:gd name="connsiteX2" fmla="*/ 759445 w 1885424"/>
              <a:gd name="connsiteY2" fmla="*/ 2406450 h 2532573"/>
              <a:gd name="connsiteX3" fmla="*/ 936125 w 1885424"/>
              <a:gd name="connsiteY3" fmla="*/ 1622675 h 2532573"/>
              <a:gd name="connsiteX4" fmla="*/ 1671398 w 1885424"/>
              <a:gd name="connsiteY4" fmla="*/ 1866599 h 2532573"/>
              <a:gd name="connsiteX5" fmla="*/ 1766888 w 1885424"/>
              <a:gd name="connsiteY5" fmla="*/ 1143000 h 2532573"/>
              <a:gd name="connsiteX6" fmla="*/ 0 w 1885424"/>
              <a:gd name="connsiteY6" fmla="*/ 0 h 2532573"/>
              <a:gd name="connsiteX0" fmla="*/ 0 w 1885424"/>
              <a:gd name="connsiteY0" fmla="*/ 0 h 2510919"/>
              <a:gd name="connsiteX1" fmla="*/ 0 w 1885424"/>
              <a:gd name="connsiteY1" fmla="*/ 2162175 h 2510919"/>
              <a:gd name="connsiteX2" fmla="*/ 759445 w 1885424"/>
              <a:gd name="connsiteY2" fmla="*/ 2406450 h 2510919"/>
              <a:gd name="connsiteX3" fmla="*/ 936125 w 1885424"/>
              <a:gd name="connsiteY3" fmla="*/ 1622675 h 2510919"/>
              <a:gd name="connsiteX4" fmla="*/ 1671398 w 1885424"/>
              <a:gd name="connsiteY4" fmla="*/ 1866599 h 2510919"/>
              <a:gd name="connsiteX5" fmla="*/ 1766888 w 1885424"/>
              <a:gd name="connsiteY5" fmla="*/ 1143000 h 2510919"/>
              <a:gd name="connsiteX6" fmla="*/ 0 w 1885424"/>
              <a:gd name="connsiteY6" fmla="*/ 0 h 2510919"/>
              <a:gd name="connsiteX0" fmla="*/ 0 w 1866051"/>
              <a:gd name="connsiteY0" fmla="*/ 0 h 2490364"/>
              <a:gd name="connsiteX1" fmla="*/ 0 w 1866051"/>
              <a:gd name="connsiteY1" fmla="*/ 2162175 h 2490364"/>
              <a:gd name="connsiteX2" fmla="*/ 759445 w 1866051"/>
              <a:gd name="connsiteY2" fmla="*/ 2406450 h 2490364"/>
              <a:gd name="connsiteX3" fmla="*/ 1302126 w 1866051"/>
              <a:gd name="connsiteY3" fmla="*/ 2263175 h 2490364"/>
              <a:gd name="connsiteX4" fmla="*/ 1671398 w 1866051"/>
              <a:gd name="connsiteY4" fmla="*/ 1866599 h 2490364"/>
              <a:gd name="connsiteX5" fmla="*/ 1766888 w 1866051"/>
              <a:gd name="connsiteY5" fmla="*/ 1143000 h 2490364"/>
              <a:gd name="connsiteX6" fmla="*/ 0 w 1866051"/>
              <a:gd name="connsiteY6" fmla="*/ 0 h 2490364"/>
              <a:gd name="connsiteX0" fmla="*/ 0 w 1865954"/>
              <a:gd name="connsiteY0" fmla="*/ 0 h 2490364"/>
              <a:gd name="connsiteX1" fmla="*/ 0 w 1865954"/>
              <a:gd name="connsiteY1" fmla="*/ 2162175 h 2490364"/>
              <a:gd name="connsiteX2" fmla="*/ 759445 w 1865954"/>
              <a:gd name="connsiteY2" fmla="*/ 2406450 h 2490364"/>
              <a:gd name="connsiteX3" fmla="*/ 1305177 w 1865954"/>
              <a:gd name="connsiteY3" fmla="*/ 2263175 h 2490364"/>
              <a:gd name="connsiteX4" fmla="*/ 1671398 w 1865954"/>
              <a:gd name="connsiteY4" fmla="*/ 1866599 h 2490364"/>
              <a:gd name="connsiteX5" fmla="*/ 1766888 w 1865954"/>
              <a:gd name="connsiteY5" fmla="*/ 1143000 h 2490364"/>
              <a:gd name="connsiteX6" fmla="*/ 0 w 1865954"/>
              <a:gd name="connsiteY6" fmla="*/ 0 h 2490364"/>
              <a:gd name="connsiteX0" fmla="*/ 3050 w 1869004"/>
              <a:gd name="connsiteY0" fmla="*/ 0 h 2431554"/>
              <a:gd name="connsiteX1" fmla="*/ 0 w 1869004"/>
              <a:gd name="connsiteY1" fmla="*/ 1844975 h 2431554"/>
              <a:gd name="connsiteX2" fmla="*/ 762495 w 1869004"/>
              <a:gd name="connsiteY2" fmla="*/ 2406450 h 2431554"/>
              <a:gd name="connsiteX3" fmla="*/ 1308227 w 1869004"/>
              <a:gd name="connsiteY3" fmla="*/ 2263175 h 2431554"/>
              <a:gd name="connsiteX4" fmla="*/ 1674448 w 1869004"/>
              <a:gd name="connsiteY4" fmla="*/ 1866599 h 2431554"/>
              <a:gd name="connsiteX5" fmla="*/ 1769938 w 1869004"/>
              <a:gd name="connsiteY5" fmla="*/ 1143000 h 2431554"/>
              <a:gd name="connsiteX6" fmla="*/ 3050 w 1869004"/>
              <a:gd name="connsiteY6" fmla="*/ 0 h 2431554"/>
              <a:gd name="connsiteX0" fmla="*/ 3050 w 1728977"/>
              <a:gd name="connsiteY0" fmla="*/ 0 h 2431554"/>
              <a:gd name="connsiteX1" fmla="*/ 0 w 1728977"/>
              <a:gd name="connsiteY1" fmla="*/ 1844975 h 2431554"/>
              <a:gd name="connsiteX2" fmla="*/ 762495 w 1728977"/>
              <a:gd name="connsiteY2" fmla="*/ 2406450 h 2431554"/>
              <a:gd name="connsiteX3" fmla="*/ 1308227 w 1728977"/>
              <a:gd name="connsiteY3" fmla="*/ 2263175 h 2431554"/>
              <a:gd name="connsiteX4" fmla="*/ 1674448 w 1728977"/>
              <a:gd name="connsiteY4" fmla="*/ 1866599 h 2431554"/>
              <a:gd name="connsiteX5" fmla="*/ 1571687 w 1728977"/>
              <a:gd name="connsiteY5" fmla="*/ 1008800 h 2431554"/>
              <a:gd name="connsiteX6" fmla="*/ 3050 w 1728977"/>
              <a:gd name="connsiteY6" fmla="*/ 0 h 2431554"/>
              <a:gd name="connsiteX0" fmla="*/ 3050 w 1693885"/>
              <a:gd name="connsiteY0" fmla="*/ 0 h 2431554"/>
              <a:gd name="connsiteX1" fmla="*/ 0 w 1693885"/>
              <a:gd name="connsiteY1" fmla="*/ 1844975 h 2431554"/>
              <a:gd name="connsiteX2" fmla="*/ 762495 w 1693885"/>
              <a:gd name="connsiteY2" fmla="*/ 2406450 h 2431554"/>
              <a:gd name="connsiteX3" fmla="*/ 1308227 w 1693885"/>
              <a:gd name="connsiteY3" fmla="*/ 2263175 h 2431554"/>
              <a:gd name="connsiteX4" fmla="*/ 1674448 w 1693885"/>
              <a:gd name="connsiteY4" fmla="*/ 1866599 h 2431554"/>
              <a:gd name="connsiteX5" fmla="*/ 1492387 w 1693885"/>
              <a:gd name="connsiteY5" fmla="*/ 956951 h 2431554"/>
              <a:gd name="connsiteX6" fmla="*/ 3050 w 1693885"/>
              <a:gd name="connsiteY6" fmla="*/ 0 h 2431554"/>
              <a:gd name="connsiteX0" fmla="*/ 3050 w 1699184"/>
              <a:gd name="connsiteY0" fmla="*/ 0 h 2431554"/>
              <a:gd name="connsiteX1" fmla="*/ 0 w 1699184"/>
              <a:gd name="connsiteY1" fmla="*/ 1844975 h 2431554"/>
              <a:gd name="connsiteX2" fmla="*/ 762495 w 1699184"/>
              <a:gd name="connsiteY2" fmla="*/ 2406450 h 2431554"/>
              <a:gd name="connsiteX3" fmla="*/ 1308227 w 1699184"/>
              <a:gd name="connsiteY3" fmla="*/ 2263175 h 2431554"/>
              <a:gd name="connsiteX4" fmla="*/ 1674448 w 1699184"/>
              <a:gd name="connsiteY4" fmla="*/ 1866599 h 2431554"/>
              <a:gd name="connsiteX5" fmla="*/ 1507637 w 1699184"/>
              <a:gd name="connsiteY5" fmla="*/ 969151 h 2431554"/>
              <a:gd name="connsiteX6" fmla="*/ 3050 w 1699184"/>
              <a:gd name="connsiteY6" fmla="*/ 0 h 2431554"/>
              <a:gd name="connsiteX0" fmla="*/ 3050 w 1719667"/>
              <a:gd name="connsiteY0" fmla="*/ 0 h 2408388"/>
              <a:gd name="connsiteX1" fmla="*/ 0 w 1719667"/>
              <a:gd name="connsiteY1" fmla="*/ 1844975 h 2408388"/>
              <a:gd name="connsiteX2" fmla="*/ 762495 w 1719667"/>
              <a:gd name="connsiteY2" fmla="*/ 2406450 h 2408388"/>
              <a:gd name="connsiteX3" fmla="*/ 1030676 w 1719667"/>
              <a:gd name="connsiteY3" fmla="*/ 1784325 h 2408388"/>
              <a:gd name="connsiteX4" fmla="*/ 1674448 w 1719667"/>
              <a:gd name="connsiteY4" fmla="*/ 1866599 h 2408388"/>
              <a:gd name="connsiteX5" fmla="*/ 1507637 w 1719667"/>
              <a:gd name="connsiteY5" fmla="*/ 969151 h 2408388"/>
              <a:gd name="connsiteX6" fmla="*/ 3050 w 1719667"/>
              <a:gd name="connsiteY6" fmla="*/ 0 h 2408388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20118"/>
              <a:gd name="connsiteY0" fmla="*/ 0 h 2408651"/>
              <a:gd name="connsiteX1" fmla="*/ 0 w 1720118"/>
              <a:gd name="connsiteY1" fmla="*/ 1844975 h 2408651"/>
              <a:gd name="connsiteX2" fmla="*/ 762495 w 1720118"/>
              <a:gd name="connsiteY2" fmla="*/ 2406450 h 2408651"/>
              <a:gd name="connsiteX3" fmla="*/ 1024576 w 1720118"/>
              <a:gd name="connsiteY3" fmla="*/ 1778225 h 2408651"/>
              <a:gd name="connsiteX4" fmla="*/ 1674448 w 1720118"/>
              <a:gd name="connsiteY4" fmla="*/ 1866599 h 2408651"/>
              <a:gd name="connsiteX5" fmla="*/ 1507637 w 1720118"/>
              <a:gd name="connsiteY5" fmla="*/ 969151 h 2408651"/>
              <a:gd name="connsiteX6" fmla="*/ 3050 w 1720118"/>
              <a:gd name="connsiteY6" fmla="*/ 0 h 2408651"/>
              <a:gd name="connsiteX0" fmla="*/ 3050 w 1720118"/>
              <a:gd name="connsiteY0" fmla="*/ 0 h 2408785"/>
              <a:gd name="connsiteX1" fmla="*/ 0 w 1720118"/>
              <a:gd name="connsiteY1" fmla="*/ 1844975 h 2408785"/>
              <a:gd name="connsiteX2" fmla="*/ 762495 w 1720118"/>
              <a:gd name="connsiteY2" fmla="*/ 2406450 h 2408785"/>
              <a:gd name="connsiteX3" fmla="*/ 1024576 w 1720118"/>
              <a:gd name="connsiteY3" fmla="*/ 1775175 h 2408785"/>
              <a:gd name="connsiteX4" fmla="*/ 1674448 w 1720118"/>
              <a:gd name="connsiteY4" fmla="*/ 1866599 h 2408785"/>
              <a:gd name="connsiteX5" fmla="*/ 1507637 w 1720118"/>
              <a:gd name="connsiteY5" fmla="*/ 969151 h 2408785"/>
              <a:gd name="connsiteX6" fmla="*/ 3050 w 1720118"/>
              <a:gd name="connsiteY6" fmla="*/ 0 h 2408785"/>
              <a:gd name="connsiteX0" fmla="*/ 3050 w 1719667"/>
              <a:gd name="connsiteY0" fmla="*/ 0 h 2408651"/>
              <a:gd name="connsiteX1" fmla="*/ 0 w 1719667"/>
              <a:gd name="connsiteY1" fmla="*/ 1844975 h 2408651"/>
              <a:gd name="connsiteX2" fmla="*/ 762495 w 1719667"/>
              <a:gd name="connsiteY2" fmla="*/ 2406450 h 2408651"/>
              <a:gd name="connsiteX3" fmla="*/ 1030676 w 1719667"/>
              <a:gd name="connsiteY3" fmla="*/ 1778225 h 2408651"/>
              <a:gd name="connsiteX4" fmla="*/ 1674448 w 1719667"/>
              <a:gd name="connsiteY4" fmla="*/ 1866599 h 2408651"/>
              <a:gd name="connsiteX5" fmla="*/ 1507637 w 1719667"/>
              <a:gd name="connsiteY5" fmla="*/ 969151 h 2408651"/>
              <a:gd name="connsiteX6" fmla="*/ 3050 w 1719667"/>
              <a:gd name="connsiteY6" fmla="*/ 0 h 2408651"/>
              <a:gd name="connsiteX0" fmla="*/ 3050 w 1719967"/>
              <a:gd name="connsiteY0" fmla="*/ 0 h 2408651"/>
              <a:gd name="connsiteX1" fmla="*/ 0 w 1719967"/>
              <a:gd name="connsiteY1" fmla="*/ 1844975 h 2408651"/>
              <a:gd name="connsiteX2" fmla="*/ 762495 w 1719967"/>
              <a:gd name="connsiteY2" fmla="*/ 2406450 h 2408651"/>
              <a:gd name="connsiteX3" fmla="*/ 1026609 w 1719967"/>
              <a:gd name="connsiteY3" fmla="*/ 1778225 h 2408651"/>
              <a:gd name="connsiteX4" fmla="*/ 1674448 w 1719967"/>
              <a:gd name="connsiteY4" fmla="*/ 1866599 h 2408651"/>
              <a:gd name="connsiteX5" fmla="*/ 1507637 w 1719967"/>
              <a:gd name="connsiteY5" fmla="*/ 969151 h 2408651"/>
              <a:gd name="connsiteX6" fmla="*/ 3050 w 1719967"/>
              <a:gd name="connsiteY6" fmla="*/ 0 h 2408651"/>
              <a:gd name="connsiteX0" fmla="*/ 3050 w 1719817"/>
              <a:gd name="connsiteY0" fmla="*/ 0 h 2408562"/>
              <a:gd name="connsiteX1" fmla="*/ 0 w 1719817"/>
              <a:gd name="connsiteY1" fmla="*/ 1844975 h 2408562"/>
              <a:gd name="connsiteX2" fmla="*/ 762495 w 1719817"/>
              <a:gd name="connsiteY2" fmla="*/ 2406450 h 2408562"/>
              <a:gd name="connsiteX3" fmla="*/ 1028643 w 1719817"/>
              <a:gd name="connsiteY3" fmla="*/ 1780258 h 2408562"/>
              <a:gd name="connsiteX4" fmla="*/ 1674448 w 1719817"/>
              <a:gd name="connsiteY4" fmla="*/ 1866599 h 2408562"/>
              <a:gd name="connsiteX5" fmla="*/ 1507637 w 1719817"/>
              <a:gd name="connsiteY5" fmla="*/ 969151 h 2408562"/>
              <a:gd name="connsiteX6" fmla="*/ 3050 w 1719817"/>
              <a:gd name="connsiteY6" fmla="*/ 0 h 2408562"/>
              <a:gd name="connsiteX0" fmla="*/ 3050 w 1719967"/>
              <a:gd name="connsiteY0" fmla="*/ 0 h 2408562"/>
              <a:gd name="connsiteX1" fmla="*/ 0 w 1719967"/>
              <a:gd name="connsiteY1" fmla="*/ 1844975 h 2408562"/>
              <a:gd name="connsiteX2" fmla="*/ 762495 w 1719967"/>
              <a:gd name="connsiteY2" fmla="*/ 2406450 h 2408562"/>
              <a:gd name="connsiteX3" fmla="*/ 1026610 w 1719967"/>
              <a:gd name="connsiteY3" fmla="*/ 1780258 h 2408562"/>
              <a:gd name="connsiteX4" fmla="*/ 1674448 w 1719967"/>
              <a:gd name="connsiteY4" fmla="*/ 1866599 h 2408562"/>
              <a:gd name="connsiteX5" fmla="*/ 1507637 w 1719967"/>
              <a:gd name="connsiteY5" fmla="*/ 969151 h 2408562"/>
              <a:gd name="connsiteX6" fmla="*/ 3050 w 1719967"/>
              <a:gd name="connsiteY6" fmla="*/ 0 h 2408562"/>
              <a:gd name="connsiteX0" fmla="*/ 3050 w 1719967"/>
              <a:gd name="connsiteY0" fmla="*/ 0 h 2411324"/>
              <a:gd name="connsiteX1" fmla="*/ 0 w 1719967"/>
              <a:gd name="connsiteY1" fmla="*/ 1844975 h 2411324"/>
              <a:gd name="connsiteX2" fmla="*/ 762495 w 1719967"/>
              <a:gd name="connsiteY2" fmla="*/ 2406450 h 2411324"/>
              <a:gd name="connsiteX3" fmla="*/ 1026610 w 1719967"/>
              <a:gd name="connsiteY3" fmla="*/ 1780258 h 2411324"/>
              <a:gd name="connsiteX4" fmla="*/ 1674448 w 1719967"/>
              <a:gd name="connsiteY4" fmla="*/ 1866599 h 2411324"/>
              <a:gd name="connsiteX5" fmla="*/ 1507637 w 1719967"/>
              <a:gd name="connsiteY5" fmla="*/ 969151 h 2411324"/>
              <a:gd name="connsiteX6" fmla="*/ 3050 w 1719967"/>
              <a:gd name="connsiteY6" fmla="*/ 0 h 2411324"/>
              <a:gd name="connsiteX0" fmla="*/ 3050 w 1719967"/>
              <a:gd name="connsiteY0" fmla="*/ 0 h 2427992"/>
              <a:gd name="connsiteX1" fmla="*/ 0 w 1719967"/>
              <a:gd name="connsiteY1" fmla="*/ 1844975 h 2427992"/>
              <a:gd name="connsiteX2" fmla="*/ 762495 w 1719967"/>
              <a:gd name="connsiteY2" fmla="*/ 2406450 h 2427992"/>
              <a:gd name="connsiteX3" fmla="*/ 1026610 w 1719967"/>
              <a:gd name="connsiteY3" fmla="*/ 1780258 h 2427992"/>
              <a:gd name="connsiteX4" fmla="*/ 1674448 w 1719967"/>
              <a:gd name="connsiteY4" fmla="*/ 1866599 h 2427992"/>
              <a:gd name="connsiteX5" fmla="*/ 1507637 w 1719967"/>
              <a:gd name="connsiteY5" fmla="*/ 969151 h 2427992"/>
              <a:gd name="connsiteX6" fmla="*/ 3050 w 1719967"/>
              <a:gd name="connsiteY6" fmla="*/ 0 h 2427992"/>
              <a:gd name="connsiteX0" fmla="*/ 3050 w 1719967"/>
              <a:gd name="connsiteY0" fmla="*/ 0 h 2308182"/>
              <a:gd name="connsiteX1" fmla="*/ 0 w 1719967"/>
              <a:gd name="connsiteY1" fmla="*/ 1844975 h 2308182"/>
              <a:gd name="connsiteX2" fmla="*/ 969895 w 1719967"/>
              <a:gd name="connsiteY2" fmla="*/ 2250900 h 2308182"/>
              <a:gd name="connsiteX3" fmla="*/ 1026610 w 1719967"/>
              <a:gd name="connsiteY3" fmla="*/ 1780258 h 2308182"/>
              <a:gd name="connsiteX4" fmla="*/ 1674448 w 1719967"/>
              <a:gd name="connsiteY4" fmla="*/ 1866599 h 2308182"/>
              <a:gd name="connsiteX5" fmla="*/ 1507637 w 1719967"/>
              <a:gd name="connsiteY5" fmla="*/ 969151 h 2308182"/>
              <a:gd name="connsiteX6" fmla="*/ 3050 w 1719967"/>
              <a:gd name="connsiteY6" fmla="*/ 0 h 2308182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91224"/>
              <a:gd name="connsiteX1" fmla="*/ 0 w 1719967"/>
              <a:gd name="connsiteY1" fmla="*/ 1844975 h 2391224"/>
              <a:gd name="connsiteX2" fmla="*/ 969895 w 1719967"/>
              <a:gd name="connsiteY2" fmla="*/ 2250900 h 2391224"/>
              <a:gd name="connsiteX3" fmla="*/ 1026610 w 1719967"/>
              <a:gd name="connsiteY3" fmla="*/ 1780258 h 2391224"/>
              <a:gd name="connsiteX4" fmla="*/ 1674448 w 1719967"/>
              <a:gd name="connsiteY4" fmla="*/ 1866599 h 2391224"/>
              <a:gd name="connsiteX5" fmla="*/ 1507637 w 1719967"/>
              <a:gd name="connsiteY5" fmla="*/ 969151 h 2391224"/>
              <a:gd name="connsiteX6" fmla="*/ 3050 w 1719967"/>
              <a:gd name="connsiteY6" fmla="*/ 0 h 2391224"/>
              <a:gd name="connsiteX0" fmla="*/ 3050 w 1719967"/>
              <a:gd name="connsiteY0" fmla="*/ 0 h 2368355"/>
              <a:gd name="connsiteX1" fmla="*/ 0 w 1719967"/>
              <a:gd name="connsiteY1" fmla="*/ 1844975 h 2368355"/>
              <a:gd name="connsiteX2" fmla="*/ 969895 w 1719967"/>
              <a:gd name="connsiteY2" fmla="*/ 2250900 h 2368355"/>
              <a:gd name="connsiteX3" fmla="*/ 1026610 w 1719967"/>
              <a:gd name="connsiteY3" fmla="*/ 1780258 h 2368355"/>
              <a:gd name="connsiteX4" fmla="*/ 1674448 w 1719967"/>
              <a:gd name="connsiteY4" fmla="*/ 1866599 h 2368355"/>
              <a:gd name="connsiteX5" fmla="*/ 1507637 w 1719967"/>
              <a:gd name="connsiteY5" fmla="*/ 969151 h 2368355"/>
              <a:gd name="connsiteX6" fmla="*/ 3050 w 1719967"/>
              <a:gd name="connsiteY6" fmla="*/ 0 h 2368355"/>
              <a:gd name="connsiteX0" fmla="*/ 3050 w 1719967"/>
              <a:gd name="connsiteY0" fmla="*/ 0 h 2282838"/>
              <a:gd name="connsiteX1" fmla="*/ 0 w 1719967"/>
              <a:gd name="connsiteY1" fmla="*/ 1844975 h 2282838"/>
              <a:gd name="connsiteX2" fmla="*/ 942444 w 1719967"/>
              <a:gd name="connsiteY2" fmla="*/ 2113651 h 2282838"/>
              <a:gd name="connsiteX3" fmla="*/ 1026610 w 1719967"/>
              <a:gd name="connsiteY3" fmla="*/ 1780258 h 2282838"/>
              <a:gd name="connsiteX4" fmla="*/ 1674448 w 1719967"/>
              <a:gd name="connsiteY4" fmla="*/ 1866599 h 2282838"/>
              <a:gd name="connsiteX5" fmla="*/ 1507637 w 1719967"/>
              <a:gd name="connsiteY5" fmla="*/ 969151 h 2282838"/>
              <a:gd name="connsiteX6" fmla="*/ 3050 w 1719967"/>
              <a:gd name="connsiteY6" fmla="*/ 0 h 2282838"/>
              <a:gd name="connsiteX0" fmla="*/ 3050 w 1719967"/>
              <a:gd name="connsiteY0" fmla="*/ 0 h 2282558"/>
              <a:gd name="connsiteX1" fmla="*/ 0 w 1719967"/>
              <a:gd name="connsiteY1" fmla="*/ 1844975 h 2282558"/>
              <a:gd name="connsiteX2" fmla="*/ 942444 w 1719967"/>
              <a:gd name="connsiteY2" fmla="*/ 2113651 h 2282558"/>
              <a:gd name="connsiteX3" fmla="*/ 1026610 w 1719967"/>
              <a:gd name="connsiteY3" fmla="*/ 1780258 h 2282558"/>
              <a:gd name="connsiteX4" fmla="*/ 1674448 w 1719967"/>
              <a:gd name="connsiteY4" fmla="*/ 1866599 h 2282558"/>
              <a:gd name="connsiteX5" fmla="*/ 1507637 w 1719967"/>
              <a:gd name="connsiteY5" fmla="*/ 969151 h 2282558"/>
              <a:gd name="connsiteX6" fmla="*/ 3050 w 1719967"/>
              <a:gd name="connsiteY6" fmla="*/ 0 h 2282558"/>
              <a:gd name="connsiteX0" fmla="*/ 3050 w 1719967"/>
              <a:gd name="connsiteY0" fmla="*/ 0 h 2332570"/>
              <a:gd name="connsiteX1" fmla="*/ 0 w 1719967"/>
              <a:gd name="connsiteY1" fmla="*/ 1844975 h 2332570"/>
              <a:gd name="connsiteX2" fmla="*/ 942444 w 1719967"/>
              <a:gd name="connsiteY2" fmla="*/ 2113651 h 2332570"/>
              <a:gd name="connsiteX3" fmla="*/ 1026610 w 1719967"/>
              <a:gd name="connsiteY3" fmla="*/ 1780258 h 2332570"/>
              <a:gd name="connsiteX4" fmla="*/ 1674448 w 1719967"/>
              <a:gd name="connsiteY4" fmla="*/ 1866599 h 2332570"/>
              <a:gd name="connsiteX5" fmla="*/ 1507637 w 1719967"/>
              <a:gd name="connsiteY5" fmla="*/ 969151 h 2332570"/>
              <a:gd name="connsiteX6" fmla="*/ 3050 w 1719967"/>
              <a:gd name="connsiteY6" fmla="*/ 0 h 2332570"/>
              <a:gd name="connsiteX0" fmla="*/ 3050 w 1719967"/>
              <a:gd name="connsiteY0" fmla="*/ 0 h 2314763"/>
              <a:gd name="connsiteX1" fmla="*/ 0 w 1719967"/>
              <a:gd name="connsiteY1" fmla="*/ 1844975 h 2314763"/>
              <a:gd name="connsiteX2" fmla="*/ 942444 w 1719967"/>
              <a:gd name="connsiteY2" fmla="*/ 2113651 h 2314763"/>
              <a:gd name="connsiteX3" fmla="*/ 1026610 w 1719967"/>
              <a:gd name="connsiteY3" fmla="*/ 1780258 h 2314763"/>
              <a:gd name="connsiteX4" fmla="*/ 1674448 w 1719967"/>
              <a:gd name="connsiteY4" fmla="*/ 1866599 h 2314763"/>
              <a:gd name="connsiteX5" fmla="*/ 1507637 w 1719967"/>
              <a:gd name="connsiteY5" fmla="*/ 969151 h 2314763"/>
              <a:gd name="connsiteX6" fmla="*/ 3050 w 1719967"/>
              <a:gd name="connsiteY6" fmla="*/ 0 h 2314763"/>
              <a:gd name="connsiteX0" fmla="*/ 3050 w 1719967"/>
              <a:gd name="connsiteY0" fmla="*/ 0 h 2323112"/>
              <a:gd name="connsiteX1" fmla="*/ 0 w 1719967"/>
              <a:gd name="connsiteY1" fmla="*/ 1844975 h 2323112"/>
              <a:gd name="connsiteX2" fmla="*/ 942444 w 1719967"/>
              <a:gd name="connsiteY2" fmla="*/ 2113651 h 2323112"/>
              <a:gd name="connsiteX3" fmla="*/ 1026610 w 1719967"/>
              <a:gd name="connsiteY3" fmla="*/ 1780258 h 2323112"/>
              <a:gd name="connsiteX4" fmla="*/ 1674448 w 1719967"/>
              <a:gd name="connsiteY4" fmla="*/ 1866599 h 2323112"/>
              <a:gd name="connsiteX5" fmla="*/ 1507637 w 1719967"/>
              <a:gd name="connsiteY5" fmla="*/ 969151 h 2323112"/>
              <a:gd name="connsiteX6" fmla="*/ 3050 w 1719967"/>
              <a:gd name="connsiteY6" fmla="*/ 0 h 2323112"/>
              <a:gd name="connsiteX0" fmla="*/ 3050 w 1719967"/>
              <a:gd name="connsiteY0" fmla="*/ 0 h 2355389"/>
              <a:gd name="connsiteX1" fmla="*/ 0 w 1719967"/>
              <a:gd name="connsiteY1" fmla="*/ 1844975 h 2355389"/>
              <a:gd name="connsiteX2" fmla="*/ 942444 w 1719967"/>
              <a:gd name="connsiteY2" fmla="*/ 2113651 h 2355389"/>
              <a:gd name="connsiteX3" fmla="*/ 1026610 w 1719967"/>
              <a:gd name="connsiteY3" fmla="*/ 1780258 h 2355389"/>
              <a:gd name="connsiteX4" fmla="*/ 1674448 w 1719967"/>
              <a:gd name="connsiteY4" fmla="*/ 1866599 h 2355389"/>
              <a:gd name="connsiteX5" fmla="*/ 1507637 w 1719967"/>
              <a:gd name="connsiteY5" fmla="*/ 969151 h 2355389"/>
              <a:gd name="connsiteX6" fmla="*/ 3050 w 1719967"/>
              <a:gd name="connsiteY6" fmla="*/ 0 h 2355389"/>
              <a:gd name="connsiteX0" fmla="*/ 3050 w 1719967"/>
              <a:gd name="connsiteY0" fmla="*/ 0 h 2356530"/>
              <a:gd name="connsiteX1" fmla="*/ 0 w 1719967"/>
              <a:gd name="connsiteY1" fmla="*/ 1844975 h 2356530"/>
              <a:gd name="connsiteX2" fmla="*/ 942444 w 1719967"/>
              <a:gd name="connsiteY2" fmla="*/ 2113651 h 2356530"/>
              <a:gd name="connsiteX3" fmla="*/ 1026610 w 1719967"/>
              <a:gd name="connsiteY3" fmla="*/ 1780258 h 2356530"/>
              <a:gd name="connsiteX4" fmla="*/ 1674448 w 1719967"/>
              <a:gd name="connsiteY4" fmla="*/ 1866599 h 2356530"/>
              <a:gd name="connsiteX5" fmla="*/ 1507637 w 1719967"/>
              <a:gd name="connsiteY5" fmla="*/ 969151 h 2356530"/>
              <a:gd name="connsiteX6" fmla="*/ 3050 w 1719967"/>
              <a:gd name="connsiteY6" fmla="*/ 0 h 2356530"/>
              <a:gd name="connsiteX0" fmla="*/ 3050 w 1724926"/>
              <a:gd name="connsiteY0" fmla="*/ 0 h 2284276"/>
              <a:gd name="connsiteX1" fmla="*/ 0 w 1724926"/>
              <a:gd name="connsiteY1" fmla="*/ 1844975 h 2284276"/>
              <a:gd name="connsiteX2" fmla="*/ 942444 w 1724926"/>
              <a:gd name="connsiteY2" fmla="*/ 2113651 h 2284276"/>
              <a:gd name="connsiteX3" fmla="*/ 959510 w 1724926"/>
              <a:gd name="connsiteY3" fmla="*/ 1679609 h 2284276"/>
              <a:gd name="connsiteX4" fmla="*/ 1674448 w 1724926"/>
              <a:gd name="connsiteY4" fmla="*/ 1866599 h 2284276"/>
              <a:gd name="connsiteX5" fmla="*/ 1507637 w 1724926"/>
              <a:gd name="connsiteY5" fmla="*/ 969151 h 2284276"/>
              <a:gd name="connsiteX6" fmla="*/ 3050 w 1724926"/>
              <a:gd name="connsiteY6" fmla="*/ 0 h 2284276"/>
              <a:gd name="connsiteX0" fmla="*/ 3050 w 1724475"/>
              <a:gd name="connsiteY0" fmla="*/ 0 h 2284609"/>
              <a:gd name="connsiteX1" fmla="*/ 0 w 1724475"/>
              <a:gd name="connsiteY1" fmla="*/ 1844975 h 2284609"/>
              <a:gd name="connsiteX2" fmla="*/ 942444 w 1724475"/>
              <a:gd name="connsiteY2" fmla="*/ 2113651 h 2284609"/>
              <a:gd name="connsiteX3" fmla="*/ 965610 w 1724475"/>
              <a:gd name="connsiteY3" fmla="*/ 1673509 h 2284609"/>
              <a:gd name="connsiteX4" fmla="*/ 1674448 w 1724475"/>
              <a:gd name="connsiteY4" fmla="*/ 1866599 h 2284609"/>
              <a:gd name="connsiteX5" fmla="*/ 1507637 w 1724475"/>
              <a:gd name="connsiteY5" fmla="*/ 969151 h 2284609"/>
              <a:gd name="connsiteX6" fmla="*/ 3050 w 1724475"/>
              <a:gd name="connsiteY6" fmla="*/ 0 h 2284609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4484"/>
              <a:gd name="connsiteX1" fmla="*/ 0 w 1724475"/>
              <a:gd name="connsiteY1" fmla="*/ 1844975 h 2384484"/>
              <a:gd name="connsiteX2" fmla="*/ 942444 w 1724475"/>
              <a:gd name="connsiteY2" fmla="*/ 2113651 h 2384484"/>
              <a:gd name="connsiteX3" fmla="*/ 965610 w 1724475"/>
              <a:gd name="connsiteY3" fmla="*/ 1673509 h 2384484"/>
              <a:gd name="connsiteX4" fmla="*/ 1674448 w 1724475"/>
              <a:gd name="connsiteY4" fmla="*/ 1866599 h 2384484"/>
              <a:gd name="connsiteX5" fmla="*/ 1507637 w 1724475"/>
              <a:gd name="connsiteY5" fmla="*/ 969151 h 2384484"/>
              <a:gd name="connsiteX6" fmla="*/ 3050 w 1724475"/>
              <a:gd name="connsiteY6" fmla="*/ 0 h 2384484"/>
              <a:gd name="connsiteX0" fmla="*/ 3050 w 1724475"/>
              <a:gd name="connsiteY0" fmla="*/ 0 h 2381296"/>
              <a:gd name="connsiteX1" fmla="*/ 0 w 1724475"/>
              <a:gd name="connsiteY1" fmla="*/ 1844975 h 2381296"/>
              <a:gd name="connsiteX2" fmla="*/ 975994 w 1724475"/>
              <a:gd name="connsiteY2" fmla="*/ 2107551 h 2381296"/>
              <a:gd name="connsiteX3" fmla="*/ 965610 w 1724475"/>
              <a:gd name="connsiteY3" fmla="*/ 1673509 h 2381296"/>
              <a:gd name="connsiteX4" fmla="*/ 1674448 w 1724475"/>
              <a:gd name="connsiteY4" fmla="*/ 1866599 h 2381296"/>
              <a:gd name="connsiteX5" fmla="*/ 1507637 w 1724475"/>
              <a:gd name="connsiteY5" fmla="*/ 969151 h 2381296"/>
              <a:gd name="connsiteX6" fmla="*/ 3050 w 1724475"/>
              <a:gd name="connsiteY6" fmla="*/ 0 h 2381296"/>
              <a:gd name="connsiteX0" fmla="*/ 3050 w 1724475"/>
              <a:gd name="connsiteY0" fmla="*/ 0 h 2387698"/>
              <a:gd name="connsiteX1" fmla="*/ 0 w 1724475"/>
              <a:gd name="connsiteY1" fmla="*/ 1844975 h 2387698"/>
              <a:gd name="connsiteX2" fmla="*/ 1000394 w 1724475"/>
              <a:gd name="connsiteY2" fmla="*/ 2119751 h 2387698"/>
              <a:gd name="connsiteX3" fmla="*/ 965610 w 1724475"/>
              <a:gd name="connsiteY3" fmla="*/ 1673509 h 2387698"/>
              <a:gd name="connsiteX4" fmla="*/ 1674448 w 1724475"/>
              <a:gd name="connsiteY4" fmla="*/ 1866599 h 2387698"/>
              <a:gd name="connsiteX5" fmla="*/ 1507637 w 1724475"/>
              <a:gd name="connsiteY5" fmla="*/ 969151 h 2387698"/>
              <a:gd name="connsiteX6" fmla="*/ 3050 w 1724475"/>
              <a:gd name="connsiteY6" fmla="*/ 0 h 2387698"/>
              <a:gd name="connsiteX0" fmla="*/ 3050 w 1724475"/>
              <a:gd name="connsiteY0" fmla="*/ 0 h 2388597"/>
              <a:gd name="connsiteX1" fmla="*/ 0 w 1724475"/>
              <a:gd name="connsiteY1" fmla="*/ 1844975 h 2388597"/>
              <a:gd name="connsiteX2" fmla="*/ 1000394 w 1724475"/>
              <a:gd name="connsiteY2" fmla="*/ 2119751 h 2388597"/>
              <a:gd name="connsiteX3" fmla="*/ 965610 w 1724475"/>
              <a:gd name="connsiteY3" fmla="*/ 1673509 h 2388597"/>
              <a:gd name="connsiteX4" fmla="*/ 1674448 w 1724475"/>
              <a:gd name="connsiteY4" fmla="*/ 1866599 h 2388597"/>
              <a:gd name="connsiteX5" fmla="*/ 1507637 w 1724475"/>
              <a:gd name="connsiteY5" fmla="*/ 969151 h 2388597"/>
              <a:gd name="connsiteX6" fmla="*/ 3050 w 1724475"/>
              <a:gd name="connsiteY6" fmla="*/ 0 h 2388597"/>
              <a:gd name="connsiteX0" fmla="*/ 3050 w 1724475"/>
              <a:gd name="connsiteY0" fmla="*/ 0 h 2388814"/>
              <a:gd name="connsiteX1" fmla="*/ 0 w 1724475"/>
              <a:gd name="connsiteY1" fmla="*/ 1844975 h 2388814"/>
              <a:gd name="connsiteX2" fmla="*/ 1000394 w 1724475"/>
              <a:gd name="connsiteY2" fmla="*/ 2119751 h 2388814"/>
              <a:gd name="connsiteX3" fmla="*/ 965610 w 1724475"/>
              <a:gd name="connsiteY3" fmla="*/ 1673509 h 2388814"/>
              <a:gd name="connsiteX4" fmla="*/ 1674448 w 1724475"/>
              <a:gd name="connsiteY4" fmla="*/ 1866599 h 2388814"/>
              <a:gd name="connsiteX5" fmla="*/ 1507637 w 1724475"/>
              <a:gd name="connsiteY5" fmla="*/ 969151 h 2388814"/>
              <a:gd name="connsiteX6" fmla="*/ 3050 w 1724475"/>
              <a:gd name="connsiteY6" fmla="*/ 0 h 2388814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9760"/>
              <a:gd name="connsiteX1" fmla="*/ 0 w 1724475"/>
              <a:gd name="connsiteY1" fmla="*/ 1844975 h 2379760"/>
              <a:gd name="connsiteX2" fmla="*/ 1000394 w 1724475"/>
              <a:gd name="connsiteY2" fmla="*/ 2119751 h 2379760"/>
              <a:gd name="connsiteX3" fmla="*/ 965610 w 1724475"/>
              <a:gd name="connsiteY3" fmla="*/ 1673509 h 2379760"/>
              <a:gd name="connsiteX4" fmla="*/ 1674448 w 1724475"/>
              <a:gd name="connsiteY4" fmla="*/ 1866599 h 2379760"/>
              <a:gd name="connsiteX5" fmla="*/ 1507637 w 1724475"/>
              <a:gd name="connsiteY5" fmla="*/ 969151 h 2379760"/>
              <a:gd name="connsiteX6" fmla="*/ 3050 w 1724475"/>
              <a:gd name="connsiteY6" fmla="*/ 0 h 2379760"/>
              <a:gd name="connsiteX0" fmla="*/ 3050 w 1724475"/>
              <a:gd name="connsiteY0" fmla="*/ 0 h 2376859"/>
              <a:gd name="connsiteX1" fmla="*/ 0 w 1724475"/>
              <a:gd name="connsiteY1" fmla="*/ 1844975 h 2376859"/>
              <a:gd name="connsiteX2" fmla="*/ 1000394 w 1724475"/>
              <a:gd name="connsiteY2" fmla="*/ 2119751 h 2376859"/>
              <a:gd name="connsiteX3" fmla="*/ 965610 w 1724475"/>
              <a:gd name="connsiteY3" fmla="*/ 1673509 h 2376859"/>
              <a:gd name="connsiteX4" fmla="*/ 1674448 w 1724475"/>
              <a:gd name="connsiteY4" fmla="*/ 1866599 h 2376859"/>
              <a:gd name="connsiteX5" fmla="*/ 1507637 w 1724475"/>
              <a:gd name="connsiteY5" fmla="*/ 969151 h 2376859"/>
              <a:gd name="connsiteX6" fmla="*/ 3050 w 1724475"/>
              <a:gd name="connsiteY6" fmla="*/ 0 h 2376859"/>
              <a:gd name="connsiteX0" fmla="*/ 3050 w 1724475"/>
              <a:gd name="connsiteY0" fmla="*/ 0 h 2429767"/>
              <a:gd name="connsiteX1" fmla="*/ 0 w 1724475"/>
              <a:gd name="connsiteY1" fmla="*/ 1844975 h 2429767"/>
              <a:gd name="connsiteX2" fmla="*/ 1000394 w 1724475"/>
              <a:gd name="connsiteY2" fmla="*/ 2119751 h 2429767"/>
              <a:gd name="connsiteX3" fmla="*/ 965610 w 1724475"/>
              <a:gd name="connsiteY3" fmla="*/ 1673509 h 2429767"/>
              <a:gd name="connsiteX4" fmla="*/ 1674448 w 1724475"/>
              <a:gd name="connsiteY4" fmla="*/ 1866599 h 2429767"/>
              <a:gd name="connsiteX5" fmla="*/ 1507637 w 1724475"/>
              <a:gd name="connsiteY5" fmla="*/ 969151 h 2429767"/>
              <a:gd name="connsiteX6" fmla="*/ 3050 w 1724475"/>
              <a:gd name="connsiteY6" fmla="*/ 0 h 2429767"/>
              <a:gd name="connsiteX0" fmla="*/ 3050 w 1724475"/>
              <a:gd name="connsiteY0" fmla="*/ 0 h 2392231"/>
              <a:gd name="connsiteX1" fmla="*/ 0 w 1724475"/>
              <a:gd name="connsiteY1" fmla="*/ 1844975 h 2392231"/>
              <a:gd name="connsiteX2" fmla="*/ 1000394 w 1724475"/>
              <a:gd name="connsiteY2" fmla="*/ 2119751 h 2392231"/>
              <a:gd name="connsiteX3" fmla="*/ 965610 w 1724475"/>
              <a:gd name="connsiteY3" fmla="*/ 1673509 h 2392231"/>
              <a:gd name="connsiteX4" fmla="*/ 1674448 w 1724475"/>
              <a:gd name="connsiteY4" fmla="*/ 1866599 h 2392231"/>
              <a:gd name="connsiteX5" fmla="*/ 1507637 w 1724475"/>
              <a:gd name="connsiteY5" fmla="*/ 969151 h 2392231"/>
              <a:gd name="connsiteX6" fmla="*/ 3050 w 1724475"/>
              <a:gd name="connsiteY6" fmla="*/ 0 h 2392231"/>
              <a:gd name="connsiteX0" fmla="*/ 3050 w 1724475"/>
              <a:gd name="connsiteY0" fmla="*/ 0 h 2396645"/>
              <a:gd name="connsiteX1" fmla="*/ 0 w 1724475"/>
              <a:gd name="connsiteY1" fmla="*/ 1844975 h 2396645"/>
              <a:gd name="connsiteX2" fmla="*/ 1000394 w 1724475"/>
              <a:gd name="connsiteY2" fmla="*/ 2119751 h 2396645"/>
              <a:gd name="connsiteX3" fmla="*/ 965610 w 1724475"/>
              <a:gd name="connsiteY3" fmla="*/ 1673509 h 2396645"/>
              <a:gd name="connsiteX4" fmla="*/ 1674448 w 1724475"/>
              <a:gd name="connsiteY4" fmla="*/ 1866599 h 2396645"/>
              <a:gd name="connsiteX5" fmla="*/ 1507637 w 1724475"/>
              <a:gd name="connsiteY5" fmla="*/ 969151 h 2396645"/>
              <a:gd name="connsiteX6" fmla="*/ 3050 w 1724475"/>
              <a:gd name="connsiteY6" fmla="*/ 0 h 2396645"/>
              <a:gd name="connsiteX0" fmla="*/ 3050 w 1724475"/>
              <a:gd name="connsiteY0" fmla="*/ 0 h 2382183"/>
              <a:gd name="connsiteX1" fmla="*/ 0 w 1724475"/>
              <a:gd name="connsiteY1" fmla="*/ 1844975 h 2382183"/>
              <a:gd name="connsiteX2" fmla="*/ 1055294 w 1724475"/>
              <a:gd name="connsiteY2" fmla="*/ 2092302 h 2382183"/>
              <a:gd name="connsiteX3" fmla="*/ 965610 w 1724475"/>
              <a:gd name="connsiteY3" fmla="*/ 1673509 h 2382183"/>
              <a:gd name="connsiteX4" fmla="*/ 1674448 w 1724475"/>
              <a:gd name="connsiteY4" fmla="*/ 1866599 h 2382183"/>
              <a:gd name="connsiteX5" fmla="*/ 1507637 w 1724475"/>
              <a:gd name="connsiteY5" fmla="*/ 969151 h 2382183"/>
              <a:gd name="connsiteX6" fmla="*/ 3050 w 1724475"/>
              <a:gd name="connsiteY6" fmla="*/ 0 h 2382183"/>
              <a:gd name="connsiteX0" fmla="*/ 3050 w 1724475"/>
              <a:gd name="connsiteY0" fmla="*/ 0 h 2383191"/>
              <a:gd name="connsiteX1" fmla="*/ 0 w 1724475"/>
              <a:gd name="connsiteY1" fmla="*/ 1844975 h 2383191"/>
              <a:gd name="connsiteX2" fmla="*/ 1055294 w 1724475"/>
              <a:gd name="connsiteY2" fmla="*/ 2092302 h 2383191"/>
              <a:gd name="connsiteX3" fmla="*/ 965610 w 1724475"/>
              <a:gd name="connsiteY3" fmla="*/ 1673509 h 2383191"/>
              <a:gd name="connsiteX4" fmla="*/ 1674448 w 1724475"/>
              <a:gd name="connsiteY4" fmla="*/ 1866599 h 2383191"/>
              <a:gd name="connsiteX5" fmla="*/ 1507637 w 1724475"/>
              <a:gd name="connsiteY5" fmla="*/ 969151 h 2383191"/>
              <a:gd name="connsiteX6" fmla="*/ 3050 w 1724475"/>
              <a:gd name="connsiteY6" fmla="*/ 0 h 2383191"/>
              <a:gd name="connsiteX0" fmla="*/ 3050 w 1724475"/>
              <a:gd name="connsiteY0" fmla="*/ 0 h 2449477"/>
              <a:gd name="connsiteX1" fmla="*/ 0 w 1724475"/>
              <a:gd name="connsiteY1" fmla="*/ 1844975 h 2449477"/>
              <a:gd name="connsiteX2" fmla="*/ 1055294 w 1724475"/>
              <a:gd name="connsiteY2" fmla="*/ 2092302 h 2449477"/>
              <a:gd name="connsiteX3" fmla="*/ 965610 w 1724475"/>
              <a:gd name="connsiteY3" fmla="*/ 1673509 h 2449477"/>
              <a:gd name="connsiteX4" fmla="*/ 1674448 w 1724475"/>
              <a:gd name="connsiteY4" fmla="*/ 1866599 h 2449477"/>
              <a:gd name="connsiteX5" fmla="*/ 1507637 w 1724475"/>
              <a:gd name="connsiteY5" fmla="*/ 969151 h 2449477"/>
              <a:gd name="connsiteX6" fmla="*/ 3050 w 1724475"/>
              <a:gd name="connsiteY6" fmla="*/ 0 h 2449477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461"/>
              <a:gd name="connsiteY0" fmla="*/ 0 h 2265258"/>
              <a:gd name="connsiteX1" fmla="*/ 0 w 1715461"/>
              <a:gd name="connsiteY1" fmla="*/ 1844975 h 2265258"/>
              <a:gd name="connsiteX2" fmla="*/ 1055294 w 1715461"/>
              <a:gd name="connsiteY2" fmla="*/ 2092302 h 2265258"/>
              <a:gd name="connsiteX3" fmla="*/ 1087610 w 1715461"/>
              <a:gd name="connsiteY3" fmla="*/ 1877858 h 2265258"/>
              <a:gd name="connsiteX4" fmla="*/ 1674448 w 1715461"/>
              <a:gd name="connsiteY4" fmla="*/ 1866599 h 2265258"/>
              <a:gd name="connsiteX5" fmla="*/ 1507637 w 1715461"/>
              <a:gd name="connsiteY5" fmla="*/ 969151 h 2265258"/>
              <a:gd name="connsiteX6" fmla="*/ 3050 w 1715461"/>
              <a:gd name="connsiteY6" fmla="*/ 0 h 2265258"/>
              <a:gd name="connsiteX0" fmla="*/ 3050 w 1715577"/>
              <a:gd name="connsiteY0" fmla="*/ 0 h 2265258"/>
              <a:gd name="connsiteX1" fmla="*/ 0 w 1715577"/>
              <a:gd name="connsiteY1" fmla="*/ 1844975 h 2265258"/>
              <a:gd name="connsiteX2" fmla="*/ 1055294 w 1715577"/>
              <a:gd name="connsiteY2" fmla="*/ 2092302 h 2265258"/>
              <a:gd name="connsiteX3" fmla="*/ 1086036 w 1715577"/>
              <a:gd name="connsiteY3" fmla="*/ 1877858 h 2265258"/>
              <a:gd name="connsiteX4" fmla="*/ 1674448 w 1715577"/>
              <a:gd name="connsiteY4" fmla="*/ 1866599 h 2265258"/>
              <a:gd name="connsiteX5" fmla="*/ 1507637 w 1715577"/>
              <a:gd name="connsiteY5" fmla="*/ 969151 h 2265258"/>
              <a:gd name="connsiteX6" fmla="*/ 3050 w 1715577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265258"/>
              <a:gd name="connsiteX1" fmla="*/ 0 w 1715693"/>
              <a:gd name="connsiteY1" fmla="*/ 1844975 h 2265258"/>
              <a:gd name="connsiteX2" fmla="*/ 1055294 w 1715693"/>
              <a:gd name="connsiteY2" fmla="*/ 2092302 h 2265258"/>
              <a:gd name="connsiteX3" fmla="*/ 1084462 w 1715693"/>
              <a:gd name="connsiteY3" fmla="*/ 1877858 h 2265258"/>
              <a:gd name="connsiteX4" fmla="*/ 1674448 w 1715693"/>
              <a:gd name="connsiteY4" fmla="*/ 1866599 h 2265258"/>
              <a:gd name="connsiteX5" fmla="*/ 1507637 w 1715693"/>
              <a:gd name="connsiteY5" fmla="*/ 969151 h 2265258"/>
              <a:gd name="connsiteX6" fmla="*/ 3050 w 1715693"/>
              <a:gd name="connsiteY6" fmla="*/ 0 h 2265258"/>
              <a:gd name="connsiteX0" fmla="*/ 3050 w 1715693"/>
              <a:gd name="connsiteY0" fmla="*/ 0 h 2414647"/>
              <a:gd name="connsiteX1" fmla="*/ 0 w 1715693"/>
              <a:gd name="connsiteY1" fmla="*/ 1844975 h 2414647"/>
              <a:gd name="connsiteX2" fmla="*/ 1055294 w 1715693"/>
              <a:gd name="connsiteY2" fmla="*/ 2092302 h 2414647"/>
              <a:gd name="connsiteX3" fmla="*/ 1084462 w 1715693"/>
              <a:gd name="connsiteY3" fmla="*/ 1877858 h 2414647"/>
              <a:gd name="connsiteX4" fmla="*/ 1674448 w 1715693"/>
              <a:gd name="connsiteY4" fmla="*/ 1866599 h 2414647"/>
              <a:gd name="connsiteX5" fmla="*/ 1507637 w 1715693"/>
              <a:gd name="connsiteY5" fmla="*/ 969151 h 2414647"/>
              <a:gd name="connsiteX6" fmla="*/ 3050 w 1715693"/>
              <a:gd name="connsiteY6" fmla="*/ 0 h 2414647"/>
              <a:gd name="connsiteX0" fmla="*/ 3050 w 1715693"/>
              <a:gd name="connsiteY0" fmla="*/ 0 h 2409744"/>
              <a:gd name="connsiteX1" fmla="*/ 0 w 1715693"/>
              <a:gd name="connsiteY1" fmla="*/ 1844975 h 2409744"/>
              <a:gd name="connsiteX2" fmla="*/ 1055294 w 1715693"/>
              <a:gd name="connsiteY2" fmla="*/ 2092302 h 2409744"/>
              <a:gd name="connsiteX3" fmla="*/ 1084462 w 1715693"/>
              <a:gd name="connsiteY3" fmla="*/ 1877858 h 2409744"/>
              <a:gd name="connsiteX4" fmla="*/ 1674448 w 1715693"/>
              <a:gd name="connsiteY4" fmla="*/ 1866599 h 2409744"/>
              <a:gd name="connsiteX5" fmla="*/ 1507637 w 1715693"/>
              <a:gd name="connsiteY5" fmla="*/ 969151 h 2409744"/>
              <a:gd name="connsiteX6" fmla="*/ 3050 w 1715693"/>
              <a:gd name="connsiteY6" fmla="*/ 0 h 2409744"/>
              <a:gd name="connsiteX0" fmla="*/ 3050 w 1715693"/>
              <a:gd name="connsiteY0" fmla="*/ 0 h 2408102"/>
              <a:gd name="connsiteX1" fmla="*/ 0 w 1715693"/>
              <a:gd name="connsiteY1" fmla="*/ 1844975 h 2408102"/>
              <a:gd name="connsiteX2" fmla="*/ 1094944 w 1715693"/>
              <a:gd name="connsiteY2" fmla="*/ 2089252 h 2408102"/>
              <a:gd name="connsiteX3" fmla="*/ 1084462 w 1715693"/>
              <a:gd name="connsiteY3" fmla="*/ 1877858 h 2408102"/>
              <a:gd name="connsiteX4" fmla="*/ 1674448 w 1715693"/>
              <a:gd name="connsiteY4" fmla="*/ 1866599 h 2408102"/>
              <a:gd name="connsiteX5" fmla="*/ 1507637 w 1715693"/>
              <a:gd name="connsiteY5" fmla="*/ 969151 h 2408102"/>
              <a:gd name="connsiteX6" fmla="*/ 3050 w 1715693"/>
              <a:gd name="connsiteY6" fmla="*/ 0 h 2408102"/>
              <a:gd name="connsiteX0" fmla="*/ 3050 w 1715693"/>
              <a:gd name="connsiteY0" fmla="*/ 0 h 2399749"/>
              <a:gd name="connsiteX1" fmla="*/ 0 w 1715693"/>
              <a:gd name="connsiteY1" fmla="*/ 1844975 h 2399749"/>
              <a:gd name="connsiteX2" fmla="*/ 1094944 w 1715693"/>
              <a:gd name="connsiteY2" fmla="*/ 2089252 h 2399749"/>
              <a:gd name="connsiteX3" fmla="*/ 1084462 w 1715693"/>
              <a:gd name="connsiteY3" fmla="*/ 1877858 h 2399749"/>
              <a:gd name="connsiteX4" fmla="*/ 1674448 w 1715693"/>
              <a:gd name="connsiteY4" fmla="*/ 1866599 h 2399749"/>
              <a:gd name="connsiteX5" fmla="*/ 1507637 w 1715693"/>
              <a:gd name="connsiteY5" fmla="*/ 969151 h 2399749"/>
              <a:gd name="connsiteX6" fmla="*/ 3050 w 1715693"/>
              <a:gd name="connsiteY6" fmla="*/ 0 h 2399749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949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7969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0016"/>
              <a:gd name="connsiteX1" fmla="*/ 0 w 1715693"/>
              <a:gd name="connsiteY1" fmla="*/ 1844975 h 2400016"/>
              <a:gd name="connsiteX2" fmla="*/ 1082744 w 1715693"/>
              <a:gd name="connsiteY2" fmla="*/ 2089252 h 2400016"/>
              <a:gd name="connsiteX3" fmla="*/ 1084462 w 1715693"/>
              <a:gd name="connsiteY3" fmla="*/ 1877858 h 2400016"/>
              <a:gd name="connsiteX4" fmla="*/ 1674448 w 1715693"/>
              <a:gd name="connsiteY4" fmla="*/ 1866599 h 2400016"/>
              <a:gd name="connsiteX5" fmla="*/ 1507637 w 1715693"/>
              <a:gd name="connsiteY5" fmla="*/ 969151 h 2400016"/>
              <a:gd name="connsiteX6" fmla="*/ 3050 w 1715693"/>
              <a:gd name="connsiteY6" fmla="*/ 0 h 2400016"/>
              <a:gd name="connsiteX0" fmla="*/ 3050 w 1715693"/>
              <a:gd name="connsiteY0" fmla="*/ 0 h 2409288"/>
              <a:gd name="connsiteX1" fmla="*/ 0 w 1715693"/>
              <a:gd name="connsiteY1" fmla="*/ 1844975 h 2409288"/>
              <a:gd name="connsiteX2" fmla="*/ 1082744 w 1715693"/>
              <a:gd name="connsiteY2" fmla="*/ 2089252 h 2409288"/>
              <a:gd name="connsiteX3" fmla="*/ 1084462 w 1715693"/>
              <a:gd name="connsiteY3" fmla="*/ 1877858 h 2409288"/>
              <a:gd name="connsiteX4" fmla="*/ 1674448 w 1715693"/>
              <a:gd name="connsiteY4" fmla="*/ 1866599 h 2409288"/>
              <a:gd name="connsiteX5" fmla="*/ 1507637 w 1715693"/>
              <a:gd name="connsiteY5" fmla="*/ 969151 h 2409288"/>
              <a:gd name="connsiteX6" fmla="*/ 3050 w 1715693"/>
              <a:gd name="connsiteY6" fmla="*/ 0 h 2409288"/>
              <a:gd name="connsiteX0" fmla="*/ 3050 w 1715693"/>
              <a:gd name="connsiteY0" fmla="*/ 0 h 2407105"/>
              <a:gd name="connsiteX1" fmla="*/ 0 w 1715693"/>
              <a:gd name="connsiteY1" fmla="*/ 1844975 h 2407105"/>
              <a:gd name="connsiteX2" fmla="*/ 1088844 w 1715693"/>
              <a:gd name="connsiteY2" fmla="*/ 2085186 h 2407105"/>
              <a:gd name="connsiteX3" fmla="*/ 1084462 w 1715693"/>
              <a:gd name="connsiteY3" fmla="*/ 1877858 h 2407105"/>
              <a:gd name="connsiteX4" fmla="*/ 1674448 w 1715693"/>
              <a:gd name="connsiteY4" fmla="*/ 1866599 h 2407105"/>
              <a:gd name="connsiteX5" fmla="*/ 1507637 w 1715693"/>
              <a:gd name="connsiteY5" fmla="*/ 969151 h 2407105"/>
              <a:gd name="connsiteX6" fmla="*/ 3050 w 1715693"/>
              <a:gd name="connsiteY6" fmla="*/ 0 h 240710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88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7575"/>
              <a:gd name="connsiteX1" fmla="*/ 0 w 1715693"/>
              <a:gd name="connsiteY1" fmla="*/ 1844975 h 2407575"/>
              <a:gd name="connsiteX2" fmla="*/ 1082744 w 1715693"/>
              <a:gd name="connsiteY2" fmla="*/ 2085186 h 2407575"/>
              <a:gd name="connsiteX3" fmla="*/ 1084462 w 1715693"/>
              <a:gd name="connsiteY3" fmla="*/ 1877858 h 2407575"/>
              <a:gd name="connsiteX4" fmla="*/ 1674448 w 1715693"/>
              <a:gd name="connsiteY4" fmla="*/ 1866599 h 2407575"/>
              <a:gd name="connsiteX5" fmla="*/ 1507637 w 1715693"/>
              <a:gd name="connsiteY5" fmla="*/ 969151 h 2407575"/>
              <a:gd name="connsiteX6" fmla="*/ 3050 w 1715693"/>
              <a:gd name="connsiteY6" fmla="*/ 0 h 2407575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66"/>
              <a:gd name="connsiteX1" fmla="*/ 0 w 1715693"/>
              <a:gd name="connsiteY1" fmla="*/ 1844975 h 2408666"/>
              <a:gd name="connsiteX2" fmla="*/ 1084778 w 1715693"/>
              <a:gd name="connsiteY2" fmla="*/ 2087219 h 2408666"/>
              <a:gd name="connsiteX3" fmla="*/ 1084462 w 1715693"/>
              <a:gd name="connsiteY3" fmla="*/ 1877858 h 2408666"/>
              <a:gd name="connsiteX4" fmla="*/ 1674448 w 1715693"/>
              <a:gd name="connsiteY4" fmla="*/ 1866599 h 2408666"/>
              <a:gd name="connsiteX5" fmla="*/ 1507637 w 1715693"/>
              <a:gd name="connsiteY5" fmla="*/ 969151 h 2408666"/>
              <a:gd name="connsiteX6" fmla="*/ 3050 w 1715693"/>
              <a:gd name="connsiteY6" fmla="*/ 0 h 2408666"/>
              <a:gd name="connsiteX0" fmla="*/ 3050 w 1715693"/>
              <a:gd name="connsiteY0" fmla="*/ 0 h 2408647"/>
              <a:gd name="connsiteX1" fmla="*/ 0 w 1715693"/>
              <a:gd name="connsiteY1" fmla="*/ 1844975 h 2408647"/>
              <a:gd name="connsiteX2" fmla="*/ 1084778 w 1715693"/>
              <a:gd name="connsiteY2" fmla="*/ 2087219 h 2408647"/>
              <a:gd name="connsiteX3" fmla="*/ 1084462 w 1715693"/>
              <a:gd name="connsiteY3" fmla="*/ 1877858 h 2408647"/>
              <a:gd name="connsiteX4" fmla="*/ 1674448 w 1715693"/>
              <a:gd name="connsiteY4" fmla="*/ 1866599 h 2408647"/>
              <a:gd name="connsiteX5" fmla="*/ 1507637 w 1715693"/>
              <a:gd name="connsiteY5" fmla="*/ 969151 h 2408647"/>
              <a:gd name="connsiteX6" fmla="*/ 3050 w 1715693"/>
              <a:gd name="connsiteY6" fmla="*/ 0 h 2408647"/>
              <a:gd name="connsiteX0" fmla="*/ 3050 w 1693843"/>
              <a:gd name="connsiteY0" fmla="*/ 0 h 2408647"/>
              <a:gd name="connsiteX1" fmla="*/ 0 w 1693843"/>
              <a:gd name="connsiteY1" fmla="*/ 1844975 h 2408647"/>
              <a:gd name="connsiteX2" fmla="*/ 1084778 w 1693843"/>
              <a:gd name="connsiteY2" fmla="*/ 2087219 h 2408647"/>
              <a:gd name="connsiteX3" fmla="*/ 1084462 w 1693843"/>
              <a:gd name="connsiteY3" fmla="*/ 1877858 h 2408647"/>
              <a:gd name="connsiteX4" fmla="*/ 1641915 w 1693843"/>
              <a:gd name="connsiteY4" fmla="*/ 1866599 h 2408647"/>
              <a:gd name="connsiteX5" fmla="*/ 1507637 w 1693843"/>
              <a:gd name="connsiteY5" fmla="*/ 969151 h 2408647"/>
              <a:gd name="connsiteX6" fmla="*/ 3050 w 1693843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687789"/>
              <a:gd name="connsiteY0" fmla="*/ 0 h 2408647"/>
              <a:gd name="connsiteX1" fmla="*/ 0 w 1687789"/>
              <a:gd name="connsiteY1" fmla="*/ 1844975 h 2408647"/>
              <a:gd name="connsiteX2" fmla="*/ 1084778 w 1687789"/>
              <a:gd name="connsiteY2" fmla="*/ 2087219 h 2408647"/>
              <a:gd name="connsiteX3" fmla="*/ 1084462 w 1687789"/>
              <a:gd name="connsiteY3" fmla="*/ 1877858 h 2408647"/>
              <a:gd name="connsiteX4" fmla="*/ 1641915 w 1687789"/>
              <a:gd name="connsiteY4" fmla="*/ 1866599 h 2408647"/>
              <a:gd name="connsiteX5" fmla="*/ 1507637 w 1687789"/>
              <a:gd name="connsiteY5" fmla="*/ 969151 h 2408647"/>
              <a:gd name="connsiteX6" fmla="*/ 3050 w 1687789"/>
              <a:gd name="connsiteY6" fmla="*/ 0 h 2408647"/>
              <a:gd name="connsiteX0" fmla="*/ 3050 w 1583377"/>
              <a:gd name="connsiteY0" fmla="*/ 0 h 2408647"/>
              <a:gd name="connsiteX1" fmla="*/ 0 w 1583377"/>
              <a:gd name="connsiteY1" fmla="*/ 1844975 h 2408647"/>
              <a:gd name="connsiteX2" fmla="*/ 1084778 w 1583377"/>
              <a:gd name="connsiteY2" fmla="*/ 2087219 h 2408647"/>
              <a:gd name="connsiteX3" fmla="*/ 1084462 w 1583377"/>
              <a:gd name="connsiteY3" fmla="*/ 1877858 h 2408647"/>
              <a:gd name="connsiteX4" fmla="*/ 1294214 w 1583377"/>
              <a:gd name="connsiteY4" fmla="*/ 1874732 h 2408647"/>
              <a:gd name="connsiteX5" fmla="*/ 1507637 w 1583377"/>
              <a:gd name="connsiteY5" fmla="*/ 969151 h 2408647"/>
              <a:gd name="connsiteX6" fmla="*/ 3050 w 1583377"/>
              <a:gd name="connsiteY6" fmla="*/ 0 h 2408647"/>
              <a:gd name="connsiteX0" fmla="*/ 3050 w 1582057"/>
              <a:gd name="connsiteY0" fmla="*/ 0 h 2408647"/>
              <a:gd name="connsiteX1" fmla="*/ 0 w 1582057"/>
              <a:gd name="connsiteY1" fmla="*/ 1844975 h 2408647"/>
              <a:gd name="connsiteX2" fmla="*/ 1084778 w 1582057"/>
              <a:gd name="connsiteY2" fmla="*/ 2087219 h 2408647"/>
              <a:gd name="connsiteX3" fmla="*/ 1084462 w 1582057"/>
              <a:gd name="connsiteY3" fmla="*/ 1877858 h 2408647"/>
              <a:gd name="connsiteX4" fmla="*/ 1284047 w 1582057"/>
              <a:gd name="connsiteY4" fmla="*/ 1878799 h 2408647"/>
              <a:gd name="connsiteX5" fmla="*/ 1507637 w 1582057"/>
              <a:gd name="connsiteY5" fmla="*/ 969151 h 2408647"/>
              <a:gd name="connsiteX6" fmla="*/ 3050 w 1582057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4778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647"/>
              <a:gd name="connsiteX1" fmla="*/ 0 w 1582141"/>
              <a:gd name="connsiteY1" fmla="*/ 1844975 h 2408647"/>
              <a:gd name="connsiteX2" fmla="*/ 1083253 w 1582141"/>
              <a:gd name="connsiteY2" fmla="*/ 2087219 h 2408647"/>
              <a:gd name="connsiteX3" fmla="*/ 1084462 w 1582141"/>
              <a:gd name="connsiteY3" fmla="*/ 1877858 h 2408647"/>
              <a:gd name="connsiteX4" fmla="*/ 1284047 w 1582141"/>
              <a:gd name="connsiteY4" fmla="*/ 1878799 h 2408647"/>
              <a:gd name="connsiteX5" fmla="*/ 1507637 w 1582141"/>
              <a:gd name="connsiteY5" fmla="*/ 969151 h 2408647"/>
              <a:gd name="connsiteX6" fmla="*/ 3050 w 1582141"/>
              <a:gd name="connsiteY6" fmla="*/ 0 h 2408647"/>
              <a:gd name="connsiteX0" fmla="*/ 3050 w 1582141"/>
              <a:gd name="connsiteY0" fmla="*/ 0 h 2408707"/>
              <a:gd name="connsiteX1" fmla="*/ 0 w 1582141"/>
              <a:gd name="connsiteY1" fmla="*/ 1844975 h 2408707"/>
              <a:gd name="connsiteX2" fmla="*/ 1083253 w 1582141"/>
              <a:gd name="connsiteY2" fmla="*/ 2087219 h 2408707"/>
              <a:gd name="connsiteX3" fmla="*/ 1084462 w 1582141"/>
              <a:gd name="connsiteY3" fmla="*/ 1877858 h 2408707"/>
              <a:gd name="connsiteX4" fmla="*/ 1284047 w 1582141"/>
              <a:gd name="connsiteY4" fmla="*/ 1878799 h 2408707"/>
              <a:gd name="connsiteX5" fmla="*/ 1507637 w 1582141"/>
              <a:gd name="connsiteY5" fmla="*/ 969151 h 2408707"/>
              <a:gd name="connsiteX6" fmla="*/ 3050 w 1582141"/>
              <a:gd name="connsiteY6" fmla="*/ 0 h 2408707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2407889"/>
              <a:gd name="connsiteX1" fmla="*/ 0 w 1582141"/>
              <a:gd name="connsiteY1" fmla="*/ 1844975 h 2407889"/>
              <a:gd name="connsiteX2" fmla="*/ 1084778 w 1582141"/>
              <a:gd name="connsiteY2" fmla="*/ 2085694 h 2407889"/>
              <a:gd name="connsiteX3" fmla="*/ 1084462 w 1582141"/>
              <a:gd name="connsiteY3" fmla="*/ 1877858 h 2407889"/>
              <a:gd name="connsiteX4" fmla="*/ 1284047 w 1582141"/>
              <a:gd name="connsiteY4" fmla="*/ 1878799 h 2407889"/>
              <a:gd name="connsiteX5" fmla="*/ 1507637 w 1582141"/>
              <a:gd name="connsiteY5" fmla="*/ 969151 h 2407889"/>
              <a:gd name="connsiteX6" fmla="*/ 3050 w 1582141"/>
              <a:gd name="connsiteY6" fmla="*/ 0 h 2407889"/>
              <a:gd name="connsiteX0" fmla="*/ 3050 w 1582141"/>
              <a:gd name="connsiteY0" fmla="*/ 0 h 1991759"/>
              <a:gd name="connsiteX1" fmla="*/ 0 w 1582141"/>
              <a:gd name="connsiteY1" fmla="*/ 1844975 h 1991759"/>
              <a:gd name="connsiteX2" fmla="*/ 1084462 w 1582141"/>
              <a:gd name="connsiteY2" fmla="*/ 1877858 h 1991759"/>
              <a:gd name="connsiteX3" fmla="*/ 1284047 w 1582141"/>
              <a:gd name="connsiteY3" fmla="*/ 1878799 h 1991759"/>
              <a:gd name="connsiteX4" fmla="*/ 1507637 w 1582141"/>
              <a:gd name="connsiteY4" fmla="*/ 969151 h 1991759"/>
              <a:gd name="connsiteX5" fmla="*/ 3050 w 1582141"/>
              <a:gd name="connsiteY5" fmla="*/ 0 h 1991759"/>
              <a:gd name="connsiteX0" fmla="*/ 3050 w 1582141"/>
              <a:gd name="connsiteY0" fmla="*/ 0 h 2240600"/>
              <a:gd name="connsiteX1" fmla="*/ 0 w 1582141"/>
              <a:gd name="connsiteY1" fmla="*/ 1844975 h 2240600"/>
              <a:gd name="connsiteX2" fmla="*/ 1084462 w 1582141"/>
              <a:gd name="connsiteY2" fmla="*/ 1877858 h 2240600"/>
              <a:gd name="connsiteX3" fmla="*/ 1284047 w 1582141"/>
              <a:gd name="connsiteY3" fmla="*/ 1878799 h 2240600"/>
              <a:gd name="connsiteX4" fmla="*/ 1507637 w 1582141"/>
              <a:gd name="connsiteY4" fmla="*/ 969151 h 2240600"/>
              <a:gd name="connsiteX5" fmla="*/ 3050 w 1582141"/>
              <a:gd name="connsiteY5" fmla="*/ 0 h 2240600"/>
              <a:gd name="connsiteX0" fmla="*/ 3050 w 1582141"/>
              <a:gd name="connsiteY0" fmla="*/ 0 h 2423564"/>
              <a:gd name="connsiteX1" fmla="*/ 0 w 1582141"/>
              <a:gd name="connsiteY1" fmla="*/ 1844975 h 2423564"/>
              <a:gd name="connsiteX2" fmla="*/ 1084462 w 1582141"/>
              <a:gd name="connsiteY2" fmla="*/ 1877858 h 2423564"/>
              <a:gd name="connsiteX3" fmla="*/ 1284047 w 1582141"/>
              <a:gd name="connsiteY3" fmla="*/ 1878799 h 2423564"/>
              <a:gd name="connsiteX4" fmla="*/ 1507637 w 1582141"/>
              <a:gd name="connsiteY4" fmla="*/ 969151 h 2423564"/>
              <a:gd name="connsiteX5" fmla="*/ 3050 w 1582141"/>
              <a:gd name="connsiteY5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507637"/>
              <a:gd name="connsiteY0" fmla="*/ 0 h 2423564"/>
              <a:gd name="connsiteX1" fmla="*/ 0 w 1507637"/>
              <a:gd name="connsiteY1" fmla="*/ 1844975 h 2423564"/>
              <a:gd name="connsiteX2" fmla="*/ 1084462 w 1507637"/>
              <a:gd name="connsiteY2" fmla="*/ 1877858 h 2423564"/>
              <a:gd name="connsiteX3" fmla="*/ 1507637 w 1507637"/>
              <a:gd name="connsiteY3" fmla="*/ 969151 h 2423564"/>
              <a:gd name="connsiteX4" fmla="*/ 3050 w 1507637"/>
              <a:gd name="connsiteY4" fmla="*/ 0 h 2423564"/>
              <a:gd name="connsiteX0" fmla="*/ 3050 w 1911943"/>
              <a:gd name="connsiteY0" fmla="*/ 0 h 2423564"/>
              <a:gd name="connsiteX1" fmla="*/ 0 w 1911943"/>
              <a:gd name="connsiteY1" fmla="*/ 1844975 h 2423564"/>
              <a:gd name="connsiteX2" fmla="*/ 1084462 w 1911943"/>
              <a:gd name="connsiteY2" fmla="*/ 1877858 h 2423564"/>
              <a:gd name="connsiteX3" fmla="*/ 1507637 w 1911943"/>
              <a:gd name="connsiteY3" fmla="*/ 969151 h 2423564"/>
              <a:gd name="connsiteX4" fmla="*/ 3050 w 1911943"/>
              <a:gd name="connsiteY4" fmla="*/ 0 h 2423564"/>
              <a:gd name="connsiteX0" fmla="*/ 3050 w 1893224"/>
              <a:gd name="connsiteY0" fmla="*/ 0 h 2423564"/>
              <a:gd name="connsiteX1" fmla="*/ 0 w 1893224"/>
              <a:gd name="connsiteY1" fmla="*/ 1844975 h 2423564"/>
              <a:gd name="connsiteX2" fmla="*/ 1084462 w 1893224"/>
              <a:gd name="connsiteY2" fmla="*/ 1877858 h 2423564"/>
              <a:gd name="connsiteX3" fmla="*/ 1507637 w 1893224"/>
              <a:gd name="connsiteY3" fmla="*/ 969151 h 2423564"/>
              <a:gd name="connsiteX4" fmla="*/ 3050 w 1893224"/>
              <a:gd name="connsiteY4" fmla="*/ 0 h 2423564"/>
              <a:gd name="connsiteX0" fmla="*/ 3050 w 1891589"/>
              <a:gd name="connsiteY0" fmla="*/ 0 h 2423564"/>
              <a:gd name="connsiteX1" fmla="*/ 0 w 1891589"/>
              <a:gd name="connsiteY1" fmla="*/ 1844975 h 2423564"/>
              <a:gd name="connsiteX2" fmla="*/ 1084462 w 1891589"/>
              <a:gd name="connsiteY2" fmla="*/ 1877858 h 2423564"/>
              <a:gd name="connsiteX3" fmla="*/ 1507637 w 1891589"/>
              <a:gd name="connsiteY3" fmla="*/ 969151 h 2423564"/>
              <a:gd name="connsiteX4" fmla="*/ 3050 w 189158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112500 w 2001039"/>
              <a:gd name="connsiteY0" fmla="*/ 0 h 2423564"/>
              <a:gd name="connsiteX1" fmla="*/ 109450 w 2001039"/>
              <a:gd name="connsiteY1" fmla="*/ 1844975 h 2423564"/>
              <a:gd name="connsiteX2" fmla="*/ 1193912 w 2001039"/>
              <a:gd name="connsiteY2" fmla="*/ 1877858 h 2423564"/>
              <a:gd name="connsiteX3" fmla="*/ 1617087 w 2001039"/>
              <a:gd name="connsiteY3" fmla="*/ 969151 h 2423564"/>
              <a:gd name="connsiteX4" fmla="*/ 112500 w 2001039"/>
              <a:gd name="connsiteY4" fmla="*/ 0 h 2423564"/>
              <a:gd name="connsiteX0" fmla="*/ 3056 w 1891595"/>
              <a:gd name="connsiteY0" fmla="*/ 0 h 2423564"/>
              <a:gd name="connsiteX1" fmla="*/ 6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359 w 1888898"/>
              <a:gd name="connsiteY0" fmla="*/ 0 h 2423564"/>
              <a:gd name="connsiteX1" fmla="*/ 1375 w 1888898"/>
              <a:gd name="connsiteY1" fmla="*/ 1844975 h 2423564"/>
              <a:gd name="connsiteX2" fmla="*/ 1081771 w 1888898"/>
              <a:gd name="connsiteY2" fmla="*/ 1877858 h 2423564"/>
              <a:gd name="connsiteX3" fmla="*/ 1504946 w 1888898"/>
              <a:gd name="connsiteY3" fmla="*/ 969151 h 2423564"/>
              <a:gd name="connsiteX4" fmla="*/ 359 w 1888898"/>
              <a:gd name="connsiteY4" fmla="*/ 0 h 2423564"/>
              <a:gd name="connsiteX0" fmla="*/ 3056 w 1891595"/>
              <a:gd name="connsiteY0" fmla="*/ 0 h 2423564"/>
              <a:gd name="connsiteX1" fmla="*/ 5 w 1891595"/>
              <a:gd name="connsiteY1" fmla="*/ 1844975 h 2423564"/>
              <a:gd name="connsiteX2" fmla="*/ 1084468 w 1891595"/>
              <a:gd name="connsiteY2" fmla="*/ 1877858 h 2423564"/>
              <a:gd name="connsiteX3" fmla="*/ 1507643 w 1891595"/>
              <a:gd name="connsiteY3" fmla="*/ 969151 h 2423564"/>
              <a:gd name="connsiteX4" fmla="*/ 3056 w 1891595"/>
              <a:gd name="connsiteY4" fmla="*/ 0 h 2423564"/>
              <a:gd name="connsiteX0" fmla="*/ 1076 w 1889615"/>
              <a:gd name="connsiteY0" fmla="*/ 0 h 2423564"/>
              <a:gd name="connsiteX1" fmla="*/ 58 w 1889615"/>
              <a:gd name="connsiteY1" fmla="*/ 1844975 h 2423564"/>
              <a:gd name="connsiteX2" fmla="*/ 1082488 w 1889615"/>
              <a:gd name="connsiteY2" fmla="*/ 1877858 h 2423564"/>
              <a:gd name="connsiteX3" fmla="*/ 1505663 w 1889615"/>
              <a:gd name="connsiteY3" fmla="*/ 969151 h 2423564"/>
              <a:gd name="connsiteX4" fmla="*/ 1076 w 1889615"/>
              <a:gd name="connsiteY4" fmla="*/ 0 h 2423564"/>
              <a:gd name="connsiteX0" fmla="*/ 1076 w 1786596"/>
              <a:gd name="connsiteY0" fmla="*/ 0 h 2423564"/>
              <a:gd name="connsiteX1" fmla="*/ 58 w 1786596"/>
              <a:gd name="connsiteY1" fmla="*/ 1844975 h 2423564"/>
              <a:gd name="connsiteX2" fmla="*/ 1082488 w 1786596"/>
              <a:gd name="connsiteY2" fmla="*/ 1877858 h 2423564"/>
              <a:gd name="connsiteX3" fmla="*/ 1505663 w 1786596"/>
              <a:gd name="connsiteY3" fmla="*/ 969151 h 2423564"/>
              <a:gd name="connsiteX4" fmla="*/ 1076 w 1786596"/>
              <a:gd name="connsiteY4" fmla="*/ 0 h 2423564"/>
              <a:gd name="connsiteX0" fmla="*/ 1076 w 1843528"/>
              <a:gd name="connsiteY0" fmla="*/ 0 h 2423564"/>
              <a:gd name="connsiteX1" fmla="*/ 58 w 1843528"/>
              <a:gd name="connsiteY1" fmla="*/ 1844975 h 2423564"/>
              <a:gd name="connsiteX2" fmla="*/ 1082488 w 1843528"/>
              <a:gd name="connsiteY2" fmla="*/ 1877858 h 2423564"/>
              <a:gd name="connsiteX3" fmla="*/ 1505663 w 1843528"/>
              <a:gd name="connsiteY3" fmla="*/ 969151 h 2423564"/>
              <a:gd name="connsiteX4" fmla="*/ 1076 w 1843528"/>
              <a:gd name="connsiteY4" fmla="*/ 0 h 2423564"/>
              <a:gd name="connsiteX0" fmla="*/ 1076 w 1855419"/>
              <a:gd name="connsiteY0" fmla="*/ 0 h 2423564"/>
              <a:gd name="connsiteX1" fmla="*/ 58 w 1855419"/>
              <a:gd name="connsiteY1" fmla="*/ 1844975 h 2423564"/>
              <a:gd name="connsiteX2" fmla="*/ 1082488 w 1855419"/>
              <a:gd name="connsiteY2" fmla="*/ 1877858 h 2423564"/>
              <a:gd name="connsiteX3" fmla="*/ 1521597 w 1855419"/>
              <a:gd name="connsiteY3" fmla="*/ 961184 h 2423564"/>
              <a:gd name="connsiteX4" fmla="*/ 1076 w 1855419"/>
              <a:gd name="connsiteY4" fmla="*/ 0 h 2423564"/>
              <a:gd name="connsiteX0" fmla="*/ 1076 w 1860637"/>
              <a:gd name="connsiteY0" fmla="*/ 0 h 2423564"/>
              <a:gd name="connsiteX1" fmla="*/ 58 w 1860637"/>
              <a:gd name="connsiteY1" fmla="*/ 1844975 h 2423564"/>
              <a:gd name="connsiteX2" fmla="*/ 1082488 w 1860637"/>
              <a:gd name="connsiteY2" fmla="*/ 1877858 h 2423564"/>
              <a:gd name="connsiteX3" fmla="*/ 1521597 w 1860637"/>
              <a:gd name="connsiteY3" fmla="*/ 961184 h 2423564"/>
              <a:gd name="connsiteX4" fmla="*/ 1076 w 1860637"/>
              <a:gd name="connsiteY4" fmla="*/ 0 h 2423564"/>
              <a:gd name="connsiteX0" fmla="*/ 1076 w 1858886"/>
              <a:gd name="connsiteY0" fmla="*/ 0 h 2423564"/>
              <a:gd name="connsiteX1" fmla="*/ 58 w 1858886"/>
              <a:gd name="connsiteY1" fmla="*/ 1844975 h 2423564"/>
              <a:gd name="connsiteX2" fmla="*/ 1082488 w 1858886"/>
              <a:gd name="connsiteY2" fmla="*/ 1877858 h 2423564"/>
              <a:gd name="connsiteX3" fmla="*/ 1521597 w 1858886"/>
              <a:gd name="connsiteY3" fmla="*/ 961184 h 2423564"/>
              <a:gd name="connsiteX4" fmla="*/ 1076 w 1858886"/>
              <a:gd name="connsiteY4" fmla="*/ 0 h 2423564"/>
              <a:gd name="connsiteX0" fmla="*/ 80757 w 1692438"/>
              <a:gd name="connsiteY0" fmla="*/ 0 h 2243973"/>
              <a:gd name="connsiteX1" fmla="*/ 79739 w 1692438"/>
              <a:gd name="connsiteY1" fmla="*/ 1844975 h 2243973"/>
              <a:gd name="connsiteX2" fmla="*/ 1157289 w 1692438"/>
              <a:gd name="connsiteY2" fmla="*/ 1882738 h 2243973"/>
              <a:gd name="connsiteX3" fmla="*/ 1601278 w 1692438"/>
              <a:gd name="connsiteY3" fmla="*/ 961184 h 2243973"/>
              <a:gd name="connsiteX4" fmla="*/ 80757 w 1692438"/>
              <a:gd name="connsiteY4" fmla="*/ 0 h 2243973"/>
              <a:gd name="connsiteX0" fmla="*/ 81118 w 1694359"/>
              <a:gd name="connsiteY0" fmla="*/ 0 h 2242285"/>
              <a:gd name="connsiteX1" fmla="*/ 80100 w 1694359"/>
              <a:gd name="connsiteY1" fmla="*/ 1844975 h 2242285"/>
              <a:gd name="connsiteX2" fmla="*/ 1162530 w 1694359"/>
              <a:gd name="connsiteY2" fmla="*/ 1880298 h 2242285"/>
              <a:gd name="connsiteX3" fmla="*/ 1601639 w 1694359"/>
              <a:gd name="connsiteY3" fmla="*/ 961184 h 2242285"/>
              <a:gd name="connsiteX4" fmla="*/ 81118 w 1694359"/>
              <a:gd name="connsiteY4" fmla="*/ 0 h 2242285"/>
              <a:gd name="connsiteX0" fmla="*/ 1019 w 1614260"/>
              <a:gd name="connsiteY0" fmla="*/ 0 h 2256613"/>
              <a:gd name="connsiteX1" fmla="*/ 1 w 1614260"/>
              <a:gd name="connsiteY1" fmla="*/ 1844975 h 2256613"/>
              <a:gd name="connsiteX2" fmla="*/ 1082431 w 1614260"/>
              <a:gd name="connsiteY2" fmla="*/ 1880298 h 2256613"/>
              <a:gd name="connsiteX3" fmla="*/ 1521540 w 1614260"/>
              <a:gd name="connsiteY3" fmla="*/ 961184 h 2256613"/>
              <a:gd name="connsiteX4" fmla="*/ 1019 w 1614260"/>
              <a:gd name="connsiteY4" fmla="*/ 0 h 2256613"/>
              <a:gd name="connsiteX0" fmla="*/ 1019 w 1669987"/>
              <a:gd name="connsiteY0" fmla="*/ 0 h 2256613"/>
              <a:gd name="connsiteX1" fmla="*/ 1 w 1669987"/>
              <a:gd name="connsiteY1" fmla="*/ 1844975 h 2256613"/>
              <a:gd name="connsiteX2" fmla="*/ 1082431 w 1669987"/>
              <a:gd name="connsiteY2" fmla="*/ 1880298 h 2256613"/>
              <a:gd name="connsiteX3" fmla="*/ 1521540 w 1669987"/>
              <a:gd name="connsiteY3" fmla="*/ 961184 h 2256613"/>
              <a:gd name="connsiteX4" fmla="*/ 1019 w 1669987"/>
              <a:gd name="connsiteY4" fmla="*/ 0 h 2256613"/>
              <a:gd name="connsiteX0" fmla="*/ 1019 w 1669987"/>
              <a:gd name="connsiteY0" fmla="*/ 0 h 2256612"/>
              <a:gd name="connsiteX1" fmla="*/ 1 w 1669987"/>
              <a:gd name="connsiteY1" fmla="*/ 1844975 h 2256612"/>
              <a:gd name="connsiteX2" fmla="*/ 1082431 w 1669987"/>
              <a:gd name="connsiteY2" fmla="*/ 1880298 h 2256612"/>
              <a:gd name="connsiteX3" fmla="*/ 1521540 w 1669987"/>
              <a:gd name="connsiteY3" fmla="*/ 961184 h 2256612"/>
              <a:gd name="connsiteX4" fmla="*/ 1019 w 1669987"/>
              <a:gd name="connsiteY4" fmla="*/ 0 h 2256612"/>
              <a:gd name="connsiteX0" fmla="*/ 1019 w 1669657"/>
              <a:gd name="connsiteY0" fmla="*/ 0 h 2256612"/>
              <a:gd name="connsiteX1" fmla="*/ 1 w 1669657"/>
              <a:gd name="connsiteY1" fmla="*/ 1844975 h 2256612"/>
              <a:gd name="connsiteX2" fmla="*/ 1082431 w 1669657"/>
              <a:gd name="connsiteY2" fmla="*/ 1880298 h 2256612"/>
              <a:gd name="connsiteX3" fmla="*/ 1521540 w 1669657"/>
              <a:gd name="connsiteY3" fmla="*/ 961184 h 2256612"/>
              <a:gd name="connsiteX4" fmla="*/ 1019 w 1669657"/>
              <a:gd name="connsiteY4" fmla="*/ 0 h 2256612"/>
              <a:gd name="connsiteX0" fmla="*/ 1019 w 1833386"/>
              <a:gd name="connsiteY0" fmla="*/ 0 h 2256612"/>
              <a:gd name="connsiteX1" fmla="*/ 1 w 1833386"/>
              <a:gd name="connsiteY1" fmla="*/ 1844975 h 2256612"/>
              <a:gd name="connsiteX2" fmla="*/ 1082431 w 1833386"/>
              <a:gd name="connsiteY2" fmla="*/ 1880298 h 2256612"/>
              <a:gd name="connsiteX3" fmla="*/ 1521540 w 1833386"/>
              <a:gd name="connsiteY3" fmla="*/ 961184 h 2256612"/>
              <a:gd name="connsiteX4" fmla="*/ 1019 w 1833386"/>
              <a:gd name="connsiteY4" fmla="*/ 0 h 2256612"/>
              <a:gd name="connsiteX0" fmla="*/ 1432 w 1833799"/>
              <a:gd name="connsiteY0" fmla="*/ 0 h 2399625"/>
              <a:gd name="connsiteX1" fmla="*/ 414 w 1833799"/>
              <a:gd name="connsiteY1" fmla="*/ 1844975 h 2399625"/>
              <a:gd name="connsiteX2" fmla="*/ 1082844 w 1833799"/>
              <a:gd name="connsiteY2" fmla="*/ 1880298 h 2399625"/>
              <a:gd name="connsiteX3" fmla="*/ 1521953 w 1833799"/>
              <a:gd name="connsiteY3" fmla="*/ 961184 h 2399625"/>
              <a:gd name="connsiteX4" fmla="*/ 1432 w 1833799"/>
              <a:gd name="connsiteY4" fmla="*/ 0 h 2399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3799" h="2399625">
                <a:moveTo>
                  <a:pt x="1432" y="0"/>
                </a:moveTo>
                <a:cubicBezTo>
                  <a:pt x="260" y="606520"/>
                  <a:pt x="-521" y="1138747"/>
                  <a:pt x="414" y="1844975"/>
                </a:cubicBezTo>
                <a:cubicBezTo>
                  <a:pt x="1439" y="2618848"/>
                  <a:pt x="1082336" y="2538036"/>
                  <a:pt x="1082844" y="1880298"/>
                </a:cubicBezTo>
                <a:cubicBezTo>
                  <a:pt x="1651589" y="2199844"/>
                  <a:pt x="2195317" y="1384749"/>
                  <a:pt x="1521953" y="961184"/>
                </a:cubicBezTo>
                <a:lnTo>
                  <a:pt x="1432" y="0"/>
                </a:lnTo>
                <a:close/>
              </a:path>
            </a:pathLst>
          </a:custGeom>
          <a:solidFill>
            <a:srgbClr val="408020"/>
          </a:solidFill>
          <a:ln w="190500" cap="rnd">
            <a:solidFill>
              <a:srgbClr val="40802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urve">
            <a:extLst>
              <a:ext uri="{FF2B5EF4-FFF2-40B4-BE49-F238E27FC236}">
                <a16:creationId xmlns:a16="http://schemas.microsoft.com/office/drawing/2014/main" id="{B2ADA03D-D309-3DCA-25D5-17F9CB4183D8}"/>
              </a:ext>
            </a:extLst>
          </p:cNvPr>
          <p:cNvSpPr/>
          <p:nvPr/>
        </p:nvSpPr>
        <p:spPr>
          <a:xfrm>
            <a:off x="1729442" y="1889135"/>
            <a:ext cx="2472281" cy="3196812"/>
          </a:xfrm>
          <a:custGeom>
            <a:avLst/>
            <a:gdLst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6" fmla="*/ 646853 w 1566477"/>
              <a:gd name="connsiteY6" fmla="*/ 2695575 h 3481403"/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6" fmla="*/ 561128 w 1566477"/>
              <a:gd name="connsiteY6" fmla="*/ 2543175 h 3481403"/>
              <a:gd name="connsiteX0" fmla="*/ 70591 w 1566477"/>
              <a:gd name="connsiteY0" fmla="*/ 0 h 3481403"/>
              <a:gd name="connsiteX1" fmla="*/ 75353 w 1566477"/>
              <a:gd name="connsiteY1" fmla="*/ 2781300 h 3481403"/>
              <a:gd name="connsiteX2" fmla="*/ 842116 w 1566477"/>
              <a:gd name="connsiteY2" fmla="*/ 3481388 h 3481403"/>
              <a:gd name="connsiteX3" fmla="*/ 1566016 w 1566477"/>
              <a:gd name="connsiteY3" fmla="*/ 2771775 h 3481403"/>
              <a:gd name="connsiteX4" fmla="*/ 946891 w 1566477"/>
              <a:gd name="connsiteY4" fmla="*/ 2147888 h 3481403"/>
              <a:gd name="connsiteX5" fmla="*/ 646853 w 1566477"/>
              <a:gd name="connsiteY5" fmla="*/ 2695575 h 3481403"/>
              <a:gd name="connsiteX0" fmla="*/ 56849 w 1552735"/>
              <a:gd name="connsiteY0" fmla="*/ 206022 h 3687425"/>
              <a:gd name="connsiteX1" fmla="*/ 47324 w 1552735"/>
              <a:gd name="connsiteY1" fmla="*/ 206022 h 3687425"/>
              <a:gd name="connsiteX2" fmla="*/ 61611 w 1552735"/>
              <a:gd name="connsiteY2" fmla="*/ 2987322 h 3687425"/>
              <a:gd name="connsiteX3" fmla="*/ 828374 w 1552735"/>
              <a:gd name="connsiteY3" fmla="*/ 3687410 h 3687425"/>
              <a:gd name="connsiteX4" fmla="*/ 1552274 w 1552735"/>
              <a:gd name="connsiteY4" fmla="*/ 2977797 h 3687425"/>
              <a:gd name="connsiteX5" fmla="*/ 933149 w 1552735"/>
              <a:gd name="connsiteY5" fmla="*/ 2353910 h 3687425"/>
              <a:gd name="connsiteX6" fmla="*/ 633111 w 1552735"/>
              <a:gd name="connsiteY6" fmla="*/ 2901597 h 3687425"/>
              <a:gd name="connsiteX0" fmla="*/ 31033 w 1526919"/>
              <a:gd name="connsiteY0" fmla="*/ 0 h 3481396"/>
              <a:gd name="connsiteX1" fmla="*/ 116758 w 1526919"/>
              <a:gd name="connsiteY1" fmla="*/ 657225 h 3481396"/>
              <a:gd name="connsiteX2" fmla="*/ 35795 w 1526919"/>
              <a:gd name="connsiteY2" fmla="*/ 2781300 h 3481396"/>
              <a:gd name="connsiteX3" fmla="*/ 802558 w 1526919"/>
              <a:gd name="connsiteY3" fmla="*/ 3481388 h 3481396"/>
              <a:gd name="connsiteX4" fmla="*/ 1526458 w 1526919"/>
              <a:gd name="connsiteY4" fmla="*/ 2771775 h 3481396"/>
              <a:gd name="connsiteX5" fmla="*/ 907333 w 1526919"/>
              <a:gd name="connsiteY5" fmla="*/ 2147888 h 3481396"/>
              <a:gd name="connsiteX6" fmla="*/ 607295 w 1526919"/>
              <a:gd name="connsiteY6" fmla="*/ 2695575 h 3481396"/>
              <a:gd name="connsiteX0" fmla="*/ 1593133 w 1593133"/>
              <a:gd name="connsiteY0" fmla="*/ 420768 h 2978239"/>
              <a:gd name="connsiteX1" fmla="*/ 116758 w 1593133"/>
              <a:gd name="connsiteY1" fmla="*/ 154068 h 2978239"/>
              <a:gd name="connsiteX2" fmla="*/ 35795 w 1593133"/>
              <a:gd name="connsiteY2" fmla="*/ 2278143 h 2978239"/>
              <a:gd name="connsiteX3" fmla="*/ 802558 w 1593133"/>
              <a:gd name="connsiteY3" fmla="*/ 2978231 h 2978239"/>
              <a:gd name="connsiteX4" fmla="*/ 1526458 w 1593133"/>
              <a:gd name="connsiteY4" fmla="*/ 2268618 h 2978239"/>
              <a:gd name="connsiteX5" fmla="*/ 907333 w 1593133"/>
              <a:gd name="connsiteY5" fmla="*/ 1644731 h 2978239"/>
              <a:gd name="connsiteX6" fmla="*/ 607295 w 1593133"/>
              <a:gd name="connsiteY6" fmla="*/ 2192418 h 2978239"/>
              <a:gd name="connsiteX0" fmla="*/ 1617228 w 1617228"/>
              <a:gd name="connsiteY0" fmla="*/ 1000724 h 3558201"/>
              <a:gd name="connsiteX1" fmla="*/ 50366 w 1617228"/>
              <a:gd name="connsiteY1" fmla="*/ 95849 h 3558201"/>
              <a:gd name="connsiteX2" fmla="*/ 59890 w 1617228"/>
              <a:gd name="connsiteY2" fmla="*/ 2858099 h 3558201"/>
              <a:gd name="connsiteX3" fmla="*/ 826653 w 1617228"/>
              <a:gd name="connsiteY3" fmla="*/ 3558187 h 3558201"/>
              <a:gd name="connsiteX4" fmla="*/ 1550553 w 1617228"/>
              <a:gd name="connsiteY4" fmla="*/ 2848574 h 3558201"/>
              <a:gd name="connsiteX5" fmla="*/ 931428 w 1617228"/>
              <a:gd name="connsiteY5" fmla="*/ 2224687 h 3558201"/>
              <a:gd name="connsiteX6" fmla="*/ 631390 w 1617228"/>
              <a:gd name="connsiteY6" fmla="*/ 2772374 h 3558201"/>
              <a:gd name="connsiteX0" fmla="*/ 2407803 w 2407803"/>
              <a:gd name="connsiteY0" fmla="*/ 1547944 h 3533921"/>
              <a:gd name="connsiteX1" fmla="*/ 50366 w 2407803"/>
              <a:gd name="connsiteY1" fmla="*/ 71569 h 3533921"/>
              <a:gd name="connsiteX2" fmla="*/ 59890 w 2407803"/>
              <a:gd name="connsiteY2" fmla="*/ 2833819 h 3533921"/>
              <a:gd name="connsiteX3" fmla="*/ 826653 w 2407803"/>
              <a:gd name="connsiteY3" fmla="*/ 3533907 h 3533921"/>
              <a:gd name="connsiteX4" fmla="*/ 1550553 w 2407803"/>
              <a:gd name="connsiteY4" fmla="*/ 2824294 h 3533921"/>
              <a:gd name="connsiteX5" fmla="*/ 931428 w 2407803"/>
              <a:gd name="connsiteY5" fmla="*/ 2200407 h 3533921"/>
              <a:gd name="connsiteX6" fmla="*/ 631390 w 2407803"/>
              <a:gd name="connsiteY6" fmla="*/ 2748094 h 3533921"/>
              <a:gd name="connsiteX0" fmla="*/ 2548502 w 2603873"/>
              <a:gd name="connsiteY0" fmla="*/ 1504615 h 3490592"/>
              <a:gd name="connsiteX1" fmla="*/ 2381814 w 2603873"/>
              <a:gd name="connsiteY1" fmla="*/ 1366503 h 3490592"/>
              <a:gd name="connsiteX2" fmla="*/ 191065 w 2603873"/>
              <a:gd name="connsiteY2" fmla="*/ 28240 h 3490592"/>
              <a:gd name="connsiteX3" fmla="*/ 200589 w 2603873"/>
              <a:gd name="connsiteY3" fmla="*/ 2790490 h 3490592"/>
              <a:gd name="connsiteX4" fmla="*/ 967352 w 2603873"/>
              <a:gd name="connsiteY4" fmla="*/ 3490578 h 3490592"/>
              <a:gd name="connsiteX5" fmla="*/ 1691252 w 2603873"/>
              <a:gd name="connsiteY5" fmla="*/ 2780965 h 3490592"/>
              <a:gd name="connsiteX6" fmla="*/ 1072127 w 2603873"/>
              <a:gd name="connsiteY6" fmla="*/ 2157078 h 3490592"/>
              <a:gd name="connsiteX7" fmla="*/ 772089 w 2603873"/>
              <a:gd name="connsiteY7" fmla="*/ 2704765 h 3490592"/>
              <a:gd name="connsiteX0" fmla="*/ 2791389 w 2791389"/>
              <a:gd name="connsiteY0" fmla="*/ 2461877 h 3490592"/>
              <a:gd name="connsiteX1" fmla="*/ 2381814 w 2791389"/>
              <a:gd name="connsiteY1" fmla="*/ 1366503 h 3490592"/>
              <a:gd name="connsiteX2" fmla="*/ 191065 w 2791389"/>
              <a:gd name="connsiteY2" fmla="*/ 28240 h 3490592"/>
              <a:gd name="connsiteX3" fmla="*/ 200589 w 2791389"/>
              <a:gd name="connsiteY3" fmla="*/ 2790490 h 3490592"/>
              <a:gd name="connsiteX4" fmla="*/ 967352 w 2791389"/>
              <a:gd name="connsiteY4" fmla="*/ 3490578 h 3490592"/>
              <a:gd name="connsiteX5" fmla="*/ 1691252 w 2791389"/>
              <a:gd name="connsiteY5" fmla="*/ 2780965 h 3490592"/>
              <a:gd name="connsiteX6" fmla="*/ 1072127 w 2791389"/>
              <a:gd name="connsiteY6" fmla="*/ 2157078 h 3490592"/>
              <a:gd name="connsiteX7" fmla="*/ 772089 w 2791389"/>
              <a:gd name="connsiteY7" fmla="*/ 2704765 h 3490592"/>
              <a:gd name="connsiteX0" fmla="*/ 2791389 w 2806038"/>
              <a:gd name="connsiteY0" fmla="*/ 2459577 h 3488292"/>
              <a:gd name="connsiteX1" fmla="*/ 2543739 w 2806038"/>
              <a:gd name="connsiteY1" fmla="*/ 1497553 h 3488292"/>
              <a:gd name="connsiteX2" fmla="*/ 191065 w 2806038"/>
              <a:gd name="connsiteY2" fmla="*/ 25940 h 3488292"/>
              <a:gd name="connsiteX3" fmla="*/ 200589 w 2806038"/>
              <a:gd name="connsiteY3" fmla="*/ 2788190 h 3488292"/>
              <a:gd name="connsiteX4" fmla="*/ 967352 w 2806038"/>
              <a:gd name="connsiteY4" fmla="*/ 3488278 h 3488292"/>
              <a:gd name="connsiteX5" fmla="*/ 1691252 w 2806038"/>
              <a:gd name="connsiteY5" fmla="*/ 2778665 h 3488292"/>
              <a:gd name="connsiteX6" fmla="*/ 1072127 w 2806038"/>
              <a:gd name="connsiteY6" fmla="*/ 2154778 h 3488292"/>
              <a:gd name="connsiteX7" fmla="*/ 772089 w 2806038"/>
              <a:gd name="connsiteY7" fmla="*/ 2702465 h 3488292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1072127 w 2806038"/>
              <a:gd name="connsiteY6" fmla="*/ 2154778 h 3490688"/>
              <a:gd name="connsiteX7" fmla="*/ 772089 w 2806038"/>
              <a:gd name="connsiteY7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791389 w 2806038"/>
              <a:gd name="connsiteY0" fmla="*/ 2459577 h 3490688"/>
              <a:gd name="connsiteX1" fmla="*/ 2543739 w 2806038"/>
              <a:gd name="connsiteY1" fmla="*/ 1497553 h 3490688"/>
              <a:gd name="connsiteX2" fmla="*/ 191065 w 2806038"/>
              <a:gd name="connsiteY2" fmla="*/ 25940 h 3490688"/>
              <a:gd name="connsiteX3" fmla="*/ 200589 w 2806038"/>
              <a:gd name="connsiteY3" fmla="*/ 2788190 h 3490688"/>
              <a:gd name="connsiteX4" fmla="*/ 967352 w 2806038"/>
              <a:gd name="connsiteY4" fmla="*/ 3488278 h 3490688"/>
              <a:gd name="connsiteX5" fmla="*/ 1510277 w 2806038"/>
              <a:gd name="connsiteY5" fmla="*/ 2645315 h 3490688"/>
              <a:gd name="connsiteX6" fmla="*/ 772089 w 2806038"/>
              <a:gd name="connsiteY6" fmla="*/ 2702465 h 3490688"/>
              <a:gd name="connsiteX0" fmla="*/ 2818452 w 2833101"/>
              <a:gd name="connsiteY0" fmla="*/ 2459577 h 2953391"/>
              <a:gd name="connsiteX1" fmla="*/ 2570802 w 2833101"/>
              <a:gd name="connsiteY1" fmla="*/ 1497553 h 2953391"/>
              <a:gd name="connsiteX2" fmla="*/ 218128 w 2833101"/>
              <a:gd name="connsiteY2" fmla="*/ 25940 h 2953391"/>
              <a:gd name="connsiteX3" fmla="*/ 227652 w 2833101"/>
              <a:gd name="connsiteY3" fmla="*/ 2788190 h 2953391"/>
              <a:gd name="connsiteX4" fmla="*/ 1537340 w 2833101"/>
              <a:gd name="connsiteY4" fmla="*/ 2645315 h 2953391"/>
              <a:gd name="connsiteX5" fmla="*/ 799152 w 2833101"/>
              <a:gd name="connsiteY5" fmla="*/ 2702465 h 2953391"/>
              <a:gd name="connsiteX0" fmla="*/ 2818452 w 2833101"/>
              <a:gd name="connsiteY0" fmla="*/ 2459577 h 2967517"/>
              <a:gd name="connsiteX1" fmla="*/ 2570802 w 2833101"/>
              <a:gd name="connsiteY1" fmla="*/ 1497553 h 2967517"/>
              <a:gd name="connsiteX2" fmla="*/ 218128 w 2833101"/>
              <a:gd name="connsiteY2" fmla="*/ 25940 h 2967517"/>
              <a:gd name="connsiteX3" fmla="*/ 227652 w 2833101"/>
              <a:gd name="connsiteY3" fmla="*/ 2788190 h 2967517"/>
              <a:gd name="connsiteX4" fmla="*/ 1537340 w 2833101"/>
              <a:gd name="connsiteY4" fmla="*/ 2645315 h 2967517"/>
              <a:gd name="connsiteX5" fmla="*/ 799152 w 2833101"/>
              <a:gd name="connsiteY5" fmla="*/ 2702465 h 2967517"/>
              <a:gd name="connsiteX0" fmla="*/ 2818452 w 2833101"/>
              <a:gd name="connsiteY0" fmla="*/ 2459577 h 3253873"/>
              <a:gd name="connsiteX1" fmla="*/ 2570802 w 2833101"/>
              <a:gd name="connsiteY1" fmla="*/ 1497553 h 3253873"/>
              <a:gd name="connsiteX2" fmla="*/ 218128 w 2833101"/>
              <a:gd name="connsiteY2" fmla="*/ 25940 h 3253873"/>
              <a:gd name="connsiteX3" fmla="*/ 227652 w 2833101"/>
              <a:gd name="connsiteY3" fmla="*/ 2788190 h 3253873"/>
              <a:gd name="connsiteX4" fmla="*/ 1537340 w 2833101"/>
              <a:gd name="connsiteY4" fmla="*/ 2645315 h 3253873"/>
              <a:gd name="connsiteX5" fmla="*/ 799152 w 2833101"/>
              <a:gd name="connsiteY5" fmla="*/ 2702465 h 3253873"/>
              <a:gd name="connsiteX0" fmla="*/ 2818452 w 2833101"/>
              <a:gd name="connsiteY0" fmla="*/ 2459577 h 3253873"/>
              <a:gd name="connsiteX1" fmla="*/ 2570802 w 2833101"/>
              <a:gd name="connsiteY1" fmla="*/ 1497553 h 3253873"/>
              <a:gd name="connsiteX2" fmla="*/ 218128 w 2833101"/>
              <a:gd name="connsiteY2" fmla="*/ 25940 h 3253873"/>
              <a:gd name="connsiteX3" fmla="*/ 227652 w 2833101"/>
              <a:gd name="connsiteY3" fmla="*/ 2788190 h 3253873"/>
              <a:gd name="connsiteX4" fmla="*/ 1537340 w 2833101"/>
              <a:gd name="connsiteY4" fmla="*/ 2645315 h 3253873"/>
              <a:gd name="connsiteX5" fmla="*/ 799152 w 2833101"/>
              <a:gd name="connsiteY5" fmla="*/ 2702465 h 3253873"/>
              <a:gd name="connsiteX0" fmla="*/ 2761697 w 2776346"/>
              <a:gd name="connsiteY0" fmla="*/ 2459577 h 3356665"/>
              <a:gd name="connsiteX1" fmla="*/ 2514047 w 2776346"/>
              <a:gd name="connsiteY1" fmla="*/ 1497553 h 3356665"/>
              <a:gd name="connsiteX2" fmla="*/ 161373 w 2776346"/>
              <a:gd name="connsiteY2" fmla="*/ 25940 h 3356665"/>
              <a:gd name="connsiteX3" fmla="*/ 170897 w 2776346"/>
              <a:gd name="connsiteY3" fmla="*/ 2788190 h 3356665"/>
              <a:gd name="connsiteX4" fmla="*/ 1480585 w 2776346"/>
              <a:gd name="connsiteY4" fmla="*/ 2645315 h 3356665"/>
              <a:gd name="connsiteX5" fmla="*/ 742397 w 2776346"/>
              <a:gd name="connsiteY5" fmla="*/ 2702465 h 3356665"/>
              <a:gd name="connsiteX0" fmla="*/ 2761697 w 2776346"/>
              <a:gd name="connsiteY0" fmla="*/ 2459577 h 3356665"/>
              <a:gd name="connsiteX1" fmla="*/ 2514047 w 2776346"/>
              <a:gd name="connsiteY1" fmla="*/ 1497553 h 3356665"/>
              <a:gd name="connsiteX2" fmla="*/ 161373 w 2776346"/>
              <a:gd name="connsiteY2" fmla="*/ 25940 h 3356665"/>
              <a:gd name="connsiteX3" fmla="*/ 170897 w 2776346"/>
              <a:gd name="connsiteY3" fmla="*/ 2788190 h 3356665"/>
              <a:gd name="connsiteX4" fmla="*/ 1480585 w 2776346"/>
              <a:gd name="connsiteY4" fmla="*/ 2645315 h 3356665"/>
              <a:gd name="connsiteX5" fmla="*/ 742397 w 2776346"/>
              <a:gd name="connsiteY5" fmla="*/ 2702465 h 3356665"/>
              <a:gd name="connsiteX0" fmla="*/ 2611430 w 2626079"/>
              <a:gd name="connsiteY0" fmla="*/ 2459577 h 3356665"/>
              <a:gd name="connsiteX1" fmla="*/ 2363780 w 2626079"/>
              <a:gd name="connsiteY1" fmla="*/ 1497553 h 3356665"/>
              <a:gd name="connsiteX2" fmla="*/ 11106 w 2626079"/>
              <a:gd name="connsiteY2" fmla="*/ 25940 h 3356665"/>
              <a:gd name="connsiteX3" fmla="*/ 20630 w 2626079"/>
              <a:gd name="connsiteY3" fmla="*/ 2788190 h 3356665"/>
              <a:gd name="connsiteX4" fmla="*/ 1330318 w 2626079"/>
              <a:gd name="connsiteY4" fmla="*/ 2645315 h 3356665"/>
              <a:gd name="connsiteX5" fmla="*/ 592130 w 2626079"/>
              <a:gd name="connsiteY5" fmla="*/ 2702465 h 3356665"/>
              <a:gd name="connsiteX0" fmla="*/ 2611430 w 2626079"/>
              <a:gd name="connsiteY0" fmla="*/ 2433637 h 3330725"/>
              <a:gd name="connsiteX1" fmla="*/ 2363780 w 2626079"/>
              <a:gd name="connsiteY1" fmla="*/ 1471613 h 3330725"/>
              <a:gd name="connsiteX2" fmla="*/ 11106 w 2626079"/>
              <a:gd name="connsiteY2" fmla="*/ 0 h 3330725"/>
              <a:gd name="connsiteX3" fmla="*/ 20630 w 2626079"/>
              <a:gd name="connsiteY3" fmla="*/ 2762250 h 3330725"/>
              <a:gd name="connsiteX4" fmla="*/ 1330318 w 2626079"/>
              <a:gd name="connsiteY4" fmla="*/ 2619375 h 3330725"/>
              <a:gd name="connsiteX5" fmla="*/ 592130 w 2626079"/>
              <a:gd name="connsiteY5" fmla="*/ 2676525 h 3330725"/>
              <a:gd name="connsiteX0" fmla="*/ 2611430 w 2626079"/>
              <a:gd name="connsiteY0" fmla="*/ 2433637 h 3330725"/>
              <a:gd name="connsiteX1" fmla="*/ 2363780 w 2626079"/>
              <a:gd name="connsiteY1" fmla="*/ 1471613 h 3330725"/>
              <a:gd name="connsiteX2" fmla="*/ 11106 w 2626079"/>
              <a:gd name="connsiteY2" fmla="*/ 0 h 3330725"/>
              <a:gd name="connsiteX3" fmla="*/ 20630 w 2626079"/>
              <a:gd name="connsiteY3" fmla="*/ 2762250 h 3330725"/>
              <a:gd name="connsiteX4" fmla="*/ 1330318 w 2626079"/>
              <a:gd name="connsiteY4" fmla="*/ 2619375 h 3330725"/>
              <a:gd name="connsiteX5" fmla="*/ 592130 w 2626079"/>
              <a:gd name="connsiteY5" fmla="*/ 2676525 h 3330725"/>
              <a:gd name="connsiteX0" fmla="*/ 2611430 w 2739423"/>
              <a:gd name="connsiteY0" fmla="*/ 2433637 h 3330725"/>
              <a:gd name="connsiteX1" fmla="*/ 2363780 w 2739423"/>
              <a:gd name="connsiteY1" fmla="*/ 1471613 h 3330725"/>
              <a:gd name="connsiteX2" fmla="*/ 11106 w 2739423"/>
              <a:gd name="connsiteY2" fmla="*/ 0 h 3330725"/>
              <a:gd name="connsiteX3" fmla="*/ 20630 w 2739423"/>
              <a:gd name="connsiteY3" fmla="*/ 2762250 h 3330725"/>
              <a:gd name="connsiteX4" fmla="*/ 1330318 w 2739423"/>
              <a:gd name="connsiteY4" fmla="*/ 2619375 h 3330725"/>
              <a:gd name="connsiteX5" fmla="*/ 592130 w 2739423"/>
              <a:gd name="connsiteY5" fmla="*/ 2676525 h 3330725"/>
              <a:gd name="connsiteX0" fmla="*/ 1720843 w 2416899"/>
              <a:gd name="connsiteY0" fmla="*/ 2462212 h 3330725"/>
              <a:gd name="connsiteX1" fmla="*/ 2363780 w 2416899"/>
              <a:gd name="connsiteY1" fmla="*/ 1471613 h 3330725"/>
              <a:gd name="connsiteX2" fmla="*/ 11106 w 2416899"/>
              <a:gd name="connsiteY2" fmla="*/ 0 h 3330725"/>
              <a:gd name="connsiteX3" fmla="*/ 20630 w 2416899"/>
              <a:gd name="connsiteY3" fmla="*/ 2762250 h 3330725"/>
              <a:gd name="connsiteX4" fmla="*/ 1330318 w 2416899"/>
              <a:gd name="connsiteY4" fmla="*/ 2619375 h 3330725"/>
              <a:gd name="connsiteX5" fmla="*/ 592130 w 2416899"/>
              <a:gd name="connsiteY5" fmla="*/ 2676525 h 3330725"/>
              <a:gd name="connsiteX0" fmla="*/ 1720843 w 2450337"/>
              <a:gd name="connsiteY0" fmla="*/ 2462212 h 3330725"/>
              <a:gd name="connsiteX1" fmla="*/ 1920867 w 2450337"/>
              <a:gd name="connsiteY1" fmla="*/ 2309813 h 3330725"/>
              <a:gd name="connsiteX2" fmla="*/ 2363780 w 2450337"/>
              <a:gd name="connsiteY2" fmla="*/ 1471613 h 3330725"/>
              <a:gd name="connsiteX3" fmla="*/ 11106 w 2450337"/>
              <a:gd name="connsiteY3" fmla="*/ 0 h 3330725"/>
              <a:gd name="connsiteX4" fmla="*/ 20630 w 2450337"/>
              <a:gd name="connsiteY4" fmla="*/ 2762250 h 3330725"/>
              <a:gd name="connsiteX5" fmla="*/ 1330318 w 2450337"/>
              <a:gd name="connsiteY5" fmla="*/ 2619375 h 3330725"/>
              <a:gd name="connsiteX6" fmla="*/ 592130 w 2450337"/>
              <a:gd name="connsiteY6" fmla="*/ 2676525 h 3330725"/>
              <a:gd name="connsiteX0" fmla="*/ 2201855 w 2450337"/>
              <a:gd name="connsiteY0" fmla="*/ 1947862 h 3330725"/>
              <a:gd name="connsiteX1" fmla="*/ 1920867 w 2450337"/>
              <a:gd name="connsiteY1" fmla="*/ 2309813 h 3330725"/>
              <a:gd name="connsiteX2" fmla="*/ 2363780 w 2450337"/>
              <a:gd name="connsiteY2" fmla="*/ 1471613 h 3330725"/>
              <a:gd name="connsiteX3" fmla="*/ 11106 w 2450337"/>
              <a:gd name="connsiteY3" fmla="*/ 0 h 3330725"/>
              <a:gd name="connsiteX4" fmla="*/ 20630 w 2450337"/>
              <a:gd name="connsiteY4" fmla="*/ 2762250 h 3330725"/>
              <a:gd name="connsiteX5" fmla="*/ 1330318 w 2450337"/>
              <a:gd name="connsiteY5" fmla="*/ 2619375 h 3330725"/>
              <a:gd name="connsiteX6" fmla="*/ 592130 w 2450337"/>
              <a:gd name="connsiteY6" fmla="*/ 2676525 h 3330725"/>
              <a:gd name="connsiteX0" fmla="*/ 2201855 w 2420945"/>
              <a:gd name="connsiteY0" fmla="*/ 1947862 h 3330725"/>
              <a:gd name="connsiteX1" fmla="*/ 1697030 w 2420945"/>
              <a:gd name="connsiteY1" fmla="*/ 2419350 h 3330725"/>
              <a:gd name="connsiteX2" fmla="*/ 2363780 w 2420945"/>
              <a:gd name="connsiteY2" fmla="*/ 1471613 h 3330725"/>
              <a:gd name="connsiteX3" fmla="*/ 11106 w 2420945"/>
              <a:gd name="connsiteY3" fmla="*/ 0 h 3330725"/>
              <a:gd name="connsiteX4" fmla="*/ 20630 w 2420945"/>
              <a:gd name="connsiteY4" fmla="*/ 2762250 h 3330725"/>
              <a:gd name="connsiteX5" fmla="*/ 1330318 w 2420945"/>
              <a:gd name="connsiteY5" fmla="*/ 2619375 h 3330725"/>
              <a:gd name="connsiteX6" fmla="*/ 592130 w 2420945"/>
              <a:gd name="connsiteY6" fmla="*/ 2676525 h 3330725"/>
              <a:gd name="connsiteX0" fmla="*/ 2201855 w 2420945"/>
              <a:gd name="connsiteY0" fmla="*/ 1947862 h 3330725"/>
              <a:gd name="connsiteX1" fmla="*/ 1697030 w 2420945"/>
              <a:gd name="connsiteY1" fmla="*/ 2419350 h 3330725"/>
              <a:gd name="connsiteX2" fmla="*/ 2363780 w 2420945"/>
              <a:gd name="connsiteY2" fmla="*/ 1471613 h 3330725"/>
              <a:gd name="connsiteX3" fmla="*/ 11106 w 2420945"/>
              <a:gd name="connsiteY3" fmla="*/ 0 h 3330725"/>
              <a:gd name="connsiteX4" fmla="*/ 20630 w 2420945"/>
              <a:gd name="connsiteY4" fmla="*/ 2762250 h 3330725"/>
              <a:gd name="connsiteX5" fmla="*/ 1330318 w 2420945"/>
              <a:gd name="connsiteY5" fmla="*/ 2619375 h 3330725"/>
              <a:gd name="connsiteX6" fmla="*/ 592130 w 2420945"/>
              <a:gd name="connsiteY6" fmla="*/ 2676525 h 3330725"/>
              <a:gd name="connsiteX0" fmla="*/ 2201855 w 2420842"/>
              <a:gd name="connsiteY0" fmla="*/ 1947862 h 3330725"/>
              <a:gd name="connsiteX1" fmla="*/ 1697030 w 2420842"/>
              <a:gd name="connsiteY1" fmla="*/ 2419350 h 3330725"/>
              <a:gd name="connsiteX2" fmla="*/ 2363780 w 2420842"/>
              <a:gd name="connsiteY2" fmla="*/ 1471613 h 3330725"/>
              <a:gd name="connsiteX3" fmla="*/ 11106 w 2420842"/>
              <a:gd name="connsiteY3" fmla="*/ 0 h 3330725"/>
              <a:gd name="connsiteX4" fmla="*/ 20630 w 2420842"/>
              <a:gd name="connsiteY4" fmla="*/ 2762250 h 3330725"/>
              <a:gd name="connsiteX5" fmla="*/ 1330318 w 2420842"/>
              <a:gd name="connsiteY5" fmla="*/ 2619375 h 3330725"/>
              <a:gd name="connsiteX6" fmla="*/ 592130 w 2420842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59040"/>
              <a:gd name="connsiteY0" fmla="*/ 1947862 h 3330725"/>
              <a:gd name="connsiteX1" fmla="*/ 1697030 w 2459040"/>
              <a:gd name="connsiteY1" fmla="*/ 2419350 h 3330725"/>
              <a:gd name="connsiteX2" fmla="*/ 2363780 w 2459040"/>
              <a:gd name="connsiteY2" fmla="*/ 1471613 h 3330725"/>
              <a:gd name="connsiteX3" fmla="*/ 11106 w 2459040"/>
              <a:gd name="connsiteY3" fmla="*/ 0 h 3330725"/>
              <a:gd name="connsiteX4" fmla="*/ 20630 w 2459040"/>
              <a:gd name="connsiteY4" fmla="*/ 2762250 h 3330725"/>
              <a:gd name="connsiteX5" fmla="*/ 1330318 w 2459040"/>
              <a:gd name="connsiteY5" fmla="*/ 2619375 h 3330725"/>
              <a:gd name="connsiteX6" fmla="*/ 592130 w 2459040"/>
              <a:gd name="connsiteY6" fmla="*/ 2676525 h 3330725"/>
              <a:gd name="connsiteX0" fmla="*/ 2201855 w 2421624"/>
              <a:gd name="connsiteY0" fmla="*/ 1947862 h 3330725"/>
              <a:gd name="connsiteX1" fmla="*/ 1697030 w 2421624"/>
              <a:gd name="connsiteY1" fmla="*/ 2419350 h 3330725"/>
              <a:gd name="connsiteX2" fmla="*/ 2368542 w 2421624"/>
              <a:gd name="connsiteY2" fmla="*/ 1543051 h 3330725"/>
              <a:gd name="connsiteX3" fmla="*/ 11106 w 2421624"/>
              <a:gd name="connsiteY3" fmla="*/ 0 h 3330725"/>
              <a:gd name="connsiteX4" fmla="*/ 20630 w 2421624"/>
              <a:gd name="connsiteY4" fmla="*/ 2762250 h 3330725"/>
              <a:gd name="connsiteX5" fmla="*/ 1330318 w 2421624"/>
              <a:gd name="connsiteY5" fmla="*/ 2619375 h 3330725"/>
              <a:gd name="connsiteX6" fmla="*/ 592130 w 2421624"/>
              <a:gd name="connsiteY6" fmla="*/ 2676525 h 3330725"/>
              <a:gd name="connsiteX0" fmla="*/ 2201855 w 2528343"/>
              <a:gd name="connsiteY0" fmla="*/ 1947862 h 3330725"/>
              <a:gd name="connsiteX1" fmla="*/ 1697030 w 2528343"/>
              <a:gd name="connsiteY1" fmla="*/ 2419350 h 3330725"/>
              <a:gd name="connsiteX2" fmla="*/ 2368542 w 2528343"/>
              <a:gd name="connsiteY2" fmla="*/ 1543051 h 3330725"/>
              <a:gd name="connsiteX3" fmla="*/ 11106 w 2528343"/>
              <a:gd name="connsiteY3" fmla="*/ 0 h 3330725"/>
              <a:gd name="connsiteX4" fmla="*/ 20630 w 2528343"/>
              <a:gd name="connsiteY4" fmla="*/ 2762250 h 3330725"/>
              <a:gd name="connsiteX5" fmla="*/ 1330318 w 2528343"/>
              <a:gd name="connsiteY5" fmla="*/ 2619375 h 3330725"/>
              <a:gd name="connsiteX6" fmla="*/ 592130 w 2528343"/>
              <a:gd name="connsiteY6" fmla="*/ 2676525 h 3330725"/>
              <a:gd name="connsiteX0" fmla="*/ 2201855 w 2528343"/>
              <a:gd name="connsiteY0" fmla="*/ 1947862 h 3330725"/>
              <a:gd name="connsiteX1" fmla="*/ 1697030 w 2528343"/>
              <a:gd name="connsiteY1" fmla="*/ 2419350 h 3330725"/>
              <a:gd name="connsiteX2" fmla="*/ 2368542 w 2528343"/>
              <a:gd name="connsiteY2" fmla="*/ 1543051 h 3330725"/>
              <a:gd name="connsiteX3" fmla="*/ 11106 w 2528343"/>
              <a:gd name="connsiteY3" fmla="*/ 0 h 3330725"/>
              <a:gd name="connsiteX4" fmla="*/ 20630 w 2528343"/>
              <a:gd name="connsiteY4" fmla="*/ 2762250 h 3330725"/>
              <a:gd name="connsiteX5" fmla="*/ 1330318 w 2528343"/>
              <a:gd name="connsiteY5" fmla="*/ 2619375 h 3330725"/>
              <a:gd name="connsiteX6" fmla="*/ 592130 w 2528343"/>
              <a:gd name="connsiteY6" fmla="*/ 2676525 h 3330725"/>
              <a:gd name="connsiteX0" fmla="*/ 2201855 w 2529128"/>
              <a:gd name="connsiteY0" fmla="*/ 1947862 h 3330725"/>
              <a:gd name="connsiteX1" fmla="*/ 1697030 w 2529128"/>
              <a:gd name="connsiteY1" fmla="*/ 2419350 h 3330725"/>
              <a:gd name="connsiteX2" fmla="*/ 2368542 w 2529128"/>
              <a:gd name="connsiteY2" fmla="*/ 1543051 h 3330725"/>
              <a:gd name="connsiteX3" fmla="*/ 11106 w 2529128"/>
              <a:gd name="connsiteY3" fmla="*/ 0 h 3330725"/>
              <a:gd name="connsiteX4" fmla="*/ 20630 w 2529128"/>
              <a:gd name="connsiteY4" fmla="*/ 2762250 h 3330725"/>
              <a:gd name="connsiteX5" fmla="*/ 1330318 w 2529128"/>
              <a:gd name="connsiteY5" fmla="*/ 2619375 h 3330725"/>
              <a:gd name="connsiteX6" fmla="*/ 592130 w 2529128"/>
              <a:gd name="connsiteY6" fmla="*/ 2676525 h 3330725"/>
              <a:gd name="connsiteX0" fmla="*/ 2201855 w 2562232"/>
              <a:gd name="connsiteY0" fmla="*/ 1947862 h 3330725"/>
              <a:gd name="connsiteX1" fmla="*/ 1697030 w 2562232"/>
              <a:gd name="connsiteY1" fmla="*/ 2419350 h 3330725"/>
              <a:gd name="connsiteX2" fmla="*/ 2368542 w 2562232"/>
              <a:gd name="connsiteY2" fmla="*/ 1543051 h 3330725"/>
              <a:gd name="connsiteX3" fmla="*/ 11106 w 2562232"/>
              <a:gd name="connsiteY3" fmla="*/ 0 h 3330725"/>
              <a:gd name="connsiteX4" fmla="*/ 20630 w 2562232"/>
              <a:gd name="connsiteY4" fmla="*/ 2762250 h 3330725"/>
              <a:gd name="connsiteX5" fmla="*/ 1330318 w 2562232"/>
              <a:gd name="connsiteY5" fmla="*/ 2619375 h 3330725"/>
              <a:gd name="connsiteX6" fmla="*/ 592130 w 2562232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0749 w 2551126"/>
              <a:gd name="connsiteY0" fmla="*/ 1947862 h 3330725"/>
              <a:gd name="connsiteX1" fmla="*/ 1685924 w 2551126"/>
              <a:gd name="connsiteY1" fmla="*/ 2419350 h 3330725"/>
              <a:gd name="connsiteX2" fmla="*/ 2357436 w 2551126"/>
              <a:gd name="connsiteY2" fmla="*/ 1543051 h 3330725"/>
              <a:gd name="connsiteX3" fmla="*/ 0 w 2551126"/>
              <a:gd name="connsiteY3" fmla="*/ 0 h 3330725"/>
              <a:gd name="connsiteX4" fmla="*/ 9524 w 2551126"/>
              <a:gd name="connsiteY4" fmla="*/ 2762250 h 3330725"/>
              <a:gd name="connsiteX5" fmla="*/ 1319212 w 2551126"/>
              <a:gd name="connsiteY5" fmla="*/ 2619375 h 3330725"/>
              <a:gd name="connsiteX6" fmla="*/ 581024 w 2551126"/>
              <a:gd name="connsiteY6" fmla="*/ 2676525 h 3330725"/>
              <a:gd name="connsiteX0" fmla="*/ 2197162 w 2557539"/>
              <a:gd name="connsiteY0" fmla="*/ 1947862 h 2917632"/>
              <a:gd name="connsiteX1" fmla="*/ 1692337 w 2557539"/>
              <a:gd name="connsiteY1" fmla="*/ 2419350 h 2917632"/>
              <a:gd name="connsiteX2" fmla="*/ 2363849 w 2557539"/>
              <a:gd name="connsiteY2" fmla="*/ 1543051 h 2917632"/>
              <a:gd name="connsiteX3" fmla="*/ 6413 w 2557539"/>
              <a:gd name="connsiteY3" fmla="*/ 0 h 2917632"/>
              <a:gd name="connsiteX4" fmla="*/ 2555 w 2557539"/>
              <a:gd name="connsiteY4" fmla="*/ 2592751 h 2917632"/>
              <a:gd name="connsiteX5" fmla="*/ 1325625 w 2557539"/>
              <a:gd name="connsiteY5" fmla="*/ 2619375 h 2917632"/>
              <a:gd name="connsiteX6" fmla="*/ 587437 w 2557539"/>
              <a:gd name="connsiteY6" fmla="*/ 2676525 h 2917632"/>
              <a:gd name="connsiteX0" fmla="*/ 2194683 w 2555060"/>
              <a:gd name="connsiteY0" fmla="*/ 1947862 h 2917664"/>
              <a:gd name="connsiteX1" fmla="*/ 1689858 w 2555060"/>
              <a:gd name="connsiteY1" fmla="*/ 2419350 h 2917664"/>
              <a:gd name="connsiteX2" fmla="*/ 2361370 w 2555060"/>
              <a:gd name="connsiteY2" fmla="*/ 1543051 h 2917664"/>
              <a:gd name="connsiteX3" fmla="*/ 3934 w 2555060"/>
              <a:gd name="connsiteY3" fmla="*/ 0 h 2917664"/>
              <a:gd name="connsiteX4" fmla="*/ 76 w 2555060"/>
              <a:gd name="connsiteY4" fmla="*/ 2592751 h 2917664"/>
              <a:gd name="connsiteX5" fmla="*/ 1323146 w 2555060"/>
              <a:gd name="connsiteY5" fmla="*/ 2619375 h 2917664"/>
              <a:gd name="connsiteX6" fmla="*/ 584958 w 2555060"/>
              <a:gd name="connsiteY6" fmla="*/ 2676525 h 2917664"/>
              <a:gd name="connsiteX0" fmla="*/ 2194683 w 2555060"/>
              <a:gd name="connsiteY0" fmla="*/ 1947862 h 2917701"/>
              <a:gd name="connsiteX1" fmla="*/ 1689858 w 2555060"/>
              <a:gd name="connsiteY1" fmla="*/ 2419350 h 2917701"/>
              <a:gd name="connsiteX2" fmla="*/ 2361370 w 2555060"/>
              <a:gd name="connsiteY2" fmla="*/ 1543051 h 2917701"/>
              <a:gd name="connsiteX3" fmla="*/ 3934 w 2555060"/>
              <a:gd name="connsiteY3" fmla="*/ 0 h 2917701"/>
              <a:gd name="connsiteX4" fmla="*/ 76 w 2555060"/>
              <a:gd name="connsiteY4" fmla="*/ 2592751 h 2917701"/>
              <a:gd name="connsiteX5" fmla="*/ 1323146 w 2555060"/>
              <a:gd name="connsiteY5" fmla="*/ 2619375 h 2917701"/>
              <a:gd name="connsiteX6" fmla="*/ 584958 w 2555060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551126"/>
              <a:gd name="connsiteY0" fmla="*/ 1947862 h 2917701"/>
              <a:gd name="connsiteX1" fmla="*/ 1685924 w 2551126"/>
              <a:gd name="connsiteY1" fmla="*/ 2419350 h 2917701"/>
              <a:gd name="connsiteX2" fmla="*/ 2357436 w 2551126"/>
              <a:gd name="connsiteY2" fmla="*/ 1543051 h 2917701"/>
              <a:gd name="connsiteX3" fmla="*/ 0 w 2551126"/>
              <a:gd name="connsiteY3" fmla="*/ 0 h 2917701"/>
              <a:gd name="connsiteX4" fmla="*/ 603 w 2551126"/>
              <a:gd name="connsiteY4" fmla="*/ 2592751 h 2917701"/>
              <a:gd name="connsiteX5" fmla="*/ 1319212 w 2551126"/>
              <a:gd name="connsiteY5" fmla="*/ 2619375 h 2917701"/>
              <a:gd name="connsiteX6" fmla="*/ 581024 w 2551126"/>
              <a:gd name="connsiteY6" fmla="*/ 2676525 h 2917701"/>
              <a:gd name="connsiteX0" fmla="*/ 2190749 w 2278766"/>
              <a:gd name="connsiteY0" fmla="*/ 1947862 h 2917701"/>
              <a:gd name="connsiteX1" fmla="*/ 1685924 w 2278766"/>
              <a:gd name="connsiteY1" fmla="*/ 2419350 h 2917701"/>
              <a:gd name="connsiteX2" fmla="*/ 2093911 w 2278766"/>
              <a:gd name="connsiteY2" fmla="*/ 1358901 h 2917701"/>
              <a:gd name="connsiteX3" fmla="*/ 0 w 2278766"/>
              <a:gd name="connsiteY3" fmla="*/ 0 h 2917701"/>
              <a:gd name="connsiteX4" fmla="*/ 603 w 2278766"/>
              <a:gd name="connsiteY4" fmla="*/ 2592751 h 2917701"/>
              <a:gd name="connsiteX5" fmla="*/ 1319212 w 2278766"/>
              <a:gd name="connsiteY5" fmla="*/ 2619375 h 2917701"/>
              <a:gd name="connsiteX6" fmla="*/ 581024 w 2278766"/>
              <a:gd name="connsiteY6" fmla="*/ 2676525 h 2917701"/>
              <a:gd name="connsiteX0" fmla="*/ 2190749 w 2303219"/>
              <a:gd name="connsiteY0" fmla="*/ 1947862 h 2917701"/>
              <a:gd name="connsiteX1" fmla="*/ 1685924 w 2303219"/>
              <a:gd name="connsiteY1" fmla="*/ 2419350 h 2917701"/>
              <a:gd name="connsiteX2" fmla="*/ 2093911 w 2303219"/>
              <a:gd name="connsiteY2" fmla="*/ 1358901 h 2917701"/>
              <a:gd name="connsiteX3" fmla="*/ 0 w 2303219"/>
              <a:gd name="connsiteY3" fmla="*/ 0 h 2917701"/>
              <a:gd name="connsiteX4" fmla="*/ 603 w 2303219"/>
              <a:gd name="connsiteY4" fmla="*/ 2592751 h 2917701"/>
              <a:gd name="connsiteX5" fmla="*/ 1319212 w 2303219"/>
              <a:gd name="connsiteY5" fmla="*/ 2619375 h 2917701"/>
              <a:gd name="connsiteX6" fmla="*/ 581024 w 2303219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49376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3501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4450"/>
              <a:gd name="connsiteY0" fmla="*/ 1947862 h 2917701"/>
              <a:gd name="connsiteX1" fmla="*/ 1685924 w 2314450"/>
              <a:gd name="connsiteY1" fmla="*/ 2419350 h 2917701"/>
              <a:gd name="connsiteX2" fmla="*/ 2106611 w 2314450"/>
              <a:gd name="connsiteY2" fmla="*/ 1330326 h 2917701"/>
              <a:gd name="connsiteX3" fmla="*/ 0 w 2314450"/>
              <a:gd name="connsiteY3" fmla="*/ 0 h 2917701"/>
              <a:gd name="connsiteX4" fmla="*/ 603 w 2314450"/>
              <a:gd name="connsiteY4" fmla="*/ 2592751 h 2917701"/>
              <a:gd name="connsiteX5" fmla="*/ 1319212 w 2314450"/>
              <a:gd name="connsiteY5" fmla="*/ 2619375 h 2917701"/>
              <a:gd name="connsiteX6" fmla="*/ 581024 w 231445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0326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1640"/>
              <a:gd name="connsiteY0" fmla="*/ 1947862 h 2917701"/>
              <a:gd name="connsiteX1" fmla="*/ 1685924 w 2311640"/>
              <a:gd name="connsiteY1" fmla="*/ 2419350 h 2917701"/>
              <a:gd name="connsiteX2" fmla="*/ 2103436 w 2311640"/>
              <a:gd name="connsiteY2" fmla="*/ 1333501 h 2917701"/>
              <a:gd name="connsiteX3" fmla="*/ 0 w 2311640"/>
              <a:gd name="connsiteY3" fmla="*/ 0 h 2917701"/>
              <a:gd name="connsiteX4" fmla="*/ 603 w 2311640"/>
              <a:gd name="connsiteY4" fmla="*/ 2592751 h 2917701"/>
              <a:gd name="connsiteX5" fmla="*/ 1319212 w 2311640"/>
              <a:gd name="connsiteY5" fmla="*/ 2619375 h 2917701"/>
              <a:gd name="connsiteX6" fmla="*/ 581024 w 2311640"/>
              <a:gd name="connsiteY6" fmla="*/ 2676525 h 2917701"/>
              <a:gd name="connsiteX0" fmla="*/ 2190749 w 2314780"/>
              <a:gd name="connsiteY0" fmla="*/ 1947862 h 2917701"/>
              <a:gd name="connsiteX1" fmla="*/ 1685924 w 2314780"/>
              <a:gd name="connsiteY1" fmla="*/ 2419350 h 2917701"/>
              <a:gd name="connsiteX2" fmla="*/ 2103436 w 2314780"/>
              <a:gd name="connsiteY2" fmla="*/ 1333501 h 2917701"/>
              <a:gd name="connsiteX3" fmla="*/ 0 w 2314780"/>
              <a:gd name="connsiteY3" fmla="*/ 0 h 2917701"/>
              <a:gd name="connsiteX4" fmla="*/ 603 w 2314780"/>
              <a:gd name="connsiteY4" fmla="*/ 2592751 h 2917701"/>
              <a:gd name="connsiteX5" fmla="*/ 1319212 w 2314780"/>
              <a:gd name="connsiteY5" fmla="*/ 2619375 h 2917701"/>
              <a:gd name="connsiteX6" fmla="*/ 581024 w 2314780"/>
              <a:gd name="connsiteY6" fmla="*/ 2676525 h 2917701"/>
              <a:gd name="connsiteX0" fmla="*/ 2190749 w 2314780"/>
              <a:gd name="connsiteY0" fmla="*/ 1947862 h 2898204"/>
              <a:gd name="connsiteX1" fmla="*/ 1685924 w 2314780"/>
              <a:gd name="connsiteY1" fmla="*/ 2419350 h 2898204"/>
              <a:gd name="connsiteX2" fmla="*/ 2103436 w 2314780"/>
              <a:gd name="connsiteY2" fmla="*/ 1333501 h 2898204"/>
              <a:gd name="connsiteX3" fmla="*/ 0 w 2314780"/>
              <a:gd name="connsiteY3" fmla="*/ 0 h 2898204"/>
              <a:gd name="connsiteX4" fmla="*/ 3778 w 2314780"/>
              <a:gd name="connsiteY4" fmla="*/ 2567351 h 2898204"/>
              <a:gd name="connsiteX5" fmla="*/ 1319212 w 2314780"/>
              <a:gd name="connsiteY5" fmla="*/ 2619375 h 2898204"/>
              <a:gd name="connsiteX6" fmla="*/ 581024 w 2314780"/>
              <a:gd name="connsiteY6" fmla="*/ 2676525 h 2898204"/>
              <a:gd name="connsiteX0" fmla="*/ 2190749 w 2314780"/>
              <a:gd name="connsiteY0" fmla="*/ 1947862 h 2890950"/>
              <a:gd name="connsiteX1" fmla="*/ 1685924 w 2314780"/>
              <a:gd name="connsiteY1" fmla="*/ 2419350 h 2890950"/>
              <a:gd name="connsiteX2" fmla="*/ 2103436 w 2314780"/>
              <a:gd name="connsiteY2" fmla="*/ 1333501 h 2890950"/>
              <a:gd name="connsiteX3" fmla="*/ 0 w 2314780"/>
              <a:gd name="connsiteY3" fmla="*/ 0 h 2890950"/>
              <a:gd name="connsiteX4" fmla="*/ 3778 w 2314780"/>
              <a:gd name="connsiteY4" fmla="*/ 2557826 h 2890950"/>
              <a:gd name="connsiteX5" fmla="*/ 1319212 w 2314780"/>
              <a:gd name="connsiteY5" fmla="*/ 2619375 h 2890950"/>
              <a:gd name="connsiteX6" fmla="*/ 581024 w 2314780"/>
              <a:gd name="connsiteY6" fmla="*/ 2676525 h 2890950"/>
              <a:gd name="connsiteX0" fmla="*/ 2190749 w 2314780"/>
              <a:gd name="connsiteY0" fmla="*/ 1947862 h 2874151"/>
              <a:gd name="connsiteX1" fmla="*/ 1685924 w 2314780"/>
              <a:gd name="connsiteY1" fmla="*/ 2419350 h 2874151"/>
              <a:gd name="connsiteX2" fmla="*/ 2103436 w 2314780"/>
              <a:gd name="connsiteY2" fmla="*/ 1333501 h 2874151"/>
              <a:gd name="connsiteX3" fmla="*/ 0 w 2314780"/>
              <a:gd name="connsiteY3" fmla="*/ 0 h 2874151"/>
              <a:gd name="connsiteX4" fmla="*/ 603 w 2314780"/>
              <a:gd name="connsiteY4" fmla="*/ 2535601 h 2874151"/>
              <a:gd name="connsiteX5" fmla="*/ 1319212 w 2314780"/>
              <a:gd name="connsiteY5" fmla="*/ 2619375 h 2874151"/>
              <a:gd name="connsiteX6" fmla="*/ 581024 w 2314780"/>
              <a:gd name="connsiteY6" fmla="*/ 2676525 h 2874151"/>
              <a:gd name="connsiteX0" fmla="*/ 2196613 w 2320644"/>
              <a:gd name="connsiteY0" fmla="*/ 1947862 h 2881329"/>
              <a:gd name="connsiteX1" fmla="*/ 1691788 w 2320644"/>
              <a:gd name="connsiteY1" fmla="*/ 2419350 h 2881329"/>
              <a:gd name="connsiteX2" fmla="*/ 2109300 w 2320644"/>
              <a:gd name="connsiteY2" fmla="*/ 1333501 h 2881329"/>
              <a:gd name="connsiteX3" fmla="*/ 5864 w 2320644"/>
              <a:gd name="connsiteY3" fmla="*/ 0 h 2881329"/>
              <a:gd name="connsiteX4" fmla="*/ 117 w 2320644"/>
              <a:gd name="connsiteY4" fmla="*/ 2545126 h 2881329"/>
              <a:gd name="connsiteX5" fmla="*/ 1325076 w 2320644"/>
              <a:gd name="connsiteY5" fmla="*/ 2619375 h 2881329"/>
              <a:gd name="connsiteX6" fmla="*/ 586888 w 2320644"/>
              <a:gd name="connsiteY6" fmla="*/ 2676525 h 2881329"/>
              <a:gd name="connsiteX0" fmla="*/ 2190749 w 2314780"/>
              <a:gd name="connsiteY0" fmla="*/ 1947862 h 2883728"/>
              <a:gd name="connsiteX1" fmla="*/ 1685924 w 2314780"/>
              <a:gd name="connsiteY1" fmla="*/ 2419350 h 2883728"/>
              <a:gd name="connsiteX2" fmla="*/ 2103436 w 2314780"/>
              <a:gd name="connsiteY2" fmla="*/ 1333501 h 2883728"/>
              <a:gd name="connsiteX3" fmla="*/ 0 w 2314780"/>
              <a:gd name="connsiteY3" fmla="*/ 0 h 2883728"/>
              <a:gd name="connsiteX4" fmla="*/ 603 w 2314780"/>
              <a:gd name="connsiteY4" fmla="*/ 2548301 h 2883728"/>
              <a:gd name="connsiteX5" fmla="*/ 1319212 w 2314780"/>
              <a:gd name="connsiteY5" fmla="*/ 2619375 h 2883728"/>
              <a:gd name="connsiteX6" fmla="*/ 581024 w 2314780"/>
              <a:gd name="connsiteY6" fmla="*/ 2676525 h 2883728"/>
              <a:gd name="connsiteX0" fmla="*/ 2191130 w 2315161"/>
              <a:gd name="connsiteY0" fmla="*/ 1947862 h 2883728"/>
              <a:gd name="connsiteX1" fmla="*/ 1686305 w 2315161"/>
              <a:gd name="connsiteY1" fmla="*/ 2419350 h 2883728"/>
              <a:gd name="connsiteX2" fmla="*/ 2103817 w 2315161"/>
              <a:gd name="connsiteY2" fmla="*/ 1333501 h 2883728"/>
              <a:gd name="connsiteX3" fmla="*/ 381 w 2315161"/>
              <a:gd name="connsiteY3" fmla="*/ 0 h 2883728"/>
              <a:gd name="connsiteX4" fmla="*/ 984 w 2315161"/>
              <a:gd name="connsiteY4" fmla="*/ 2548301 h 2883728"/>
              <a:gd name="connsiteX5" fmla="*/ 1319593 w 2315161"/>
              <a:gd name="connsiteY5" fmla="*/ 2619375 h 2883728"/>
              <a:gd name="connsiteX6" fmla="*/ 581405 w 2315161"/>
              <a:gd name="connsiteY6" fmla="*/ 2676525 h 2883728"/>
              <a:gd name="connsiteX0" fmla="*/ 2286489 w 2410520"/>
              <a:gd name="connsiteY0" fmla="*/ 1947862 h 2753591"/>
              <a:gd name="connsiteX1" fmla="*/ 1781664 w 2410520"/>
              <a:gd name="connsiteY1" fmla="*/ 2419350 h 2753591"/>
              <a:gd name="connsiteX2" fmla="*/ 2199176 w 2410520"/>
              <a:gd name="connsiteY2" fmla="*/ 1333501 h 2753591"/>
              <a:gd name="connsiteX3" fmla="*/ 95740 w 2410520"/>
              <a:gd name="connsiteY3" fmla="*/ 0 h 2753591"/>
              <a:gd name="connsiteX4" fmla="*/ 96343 w 2410520"/>
              <a:gd name="connsiteY4" fmla="*/ 2548301 h 2753591"/>
              <a:gd name="connsiteX5" fmla="*/ 1392727 w 2410520"/>
              <a:gd name="connsiteY5" fmla="*/ 2609850 h 2753591"/>
              <a:gd name="connsiteX6" fmla="*/ 676764 w 2410520"/>
              <a:gd name="connsiteY6" fmla="*/ 2676525 h 2753591"/>
              <a:gd name="connsiteX0" fmla="*/ 2285550 w 2409581"/>
              <a:gd name="connsiteY0" fmla="*/ 1947862 h 2751273"/>
              <a:gd name="connsiteX1" fmla="*/ 1780725 w 2409581"/>
              <a:gd name="connsiteY1" fmla="*/ 2419350 h 2751273"/>
              <a:gd name="connsiteX2" fmla="*/ 2198237 w 2409581"/>
              <a:gd name="connsiteY2" fmla="*/ 1333501 h 2751273"/>
              <a:gd name="connsiteX3" fmla="*/ 94801 w 2409581"/>
              <a:gd name="connsiteY3" fmla="*/ 0 h 2751273"/>
              <a:gd name="connsiteX4" fmla="*/ 95404 w 2409581"/>
              <a:gd name="connsiteY4" fmla="*/ 2548301 h 2751273"/>
              <a:gd name="connsiteX5" fmla="*/ 1379088 w 2409581"/>
              <a:gd name="connsiteY5" fmla="*/ 2603500 h 2751273"/>
              <a:gd name="connsiteX6" fmla="*/ 675825 w 2409581"/>
              <a:gd name="connsiteY6" fmla="*/ 2676525 h 2751273"/>
              <a:gd name="connsiteX0" fmla="*/ 2285784 w 2409815"/>
              <a:gd name="connsiteY0" fmla="*/ 1947862 h 2748987"/>
              <a:gd name="connsiteX1" fmla="*/ 1780959 w 2409815"/>
              <a:gd name="connsiteY1" fmla="*/ 2419350 h 2748987"/>
              <a:gd name="connsiteX2" fmla="*/ 2198471 w 2409815"/>
              <a:gd name="connsiteY2" fmla="*/ 1333501 h 2748987"/>
              <a:gd name="connsiteX3" fmla="*/ 95035 w 2409815"/>
              <a:gd name="connsiteY3" fmla="*/ 0 h 2748987"/>
              <a:gd name="connsiteX4" fmla="*/ 95638 w 2409815"/>
              <a:gd name="connsiteY4" fmla="*/ 2548301 h 2748987"/>
              <a:gd name="connsiteX5" fmla="*/ 1382497 w 2409815"/>
              <a:gd name="connsiteY5" fmla="*/ 2597150 h 2748987"/>
              <a:gd name="connsiteX6" fmla="*/ 676059 w 2409815"/>
              <a:gd name="connsiteY6" fmla="*/ 2676525 h 2748987"/>
              <a:gd name="connsiteX0" fmla="*/ 2286254 w 2410285"/>
              <a:gd name="connsiteY0" fmla="*/ 1947862 h 2748987"/>
              <a:gd name="connsiteX1" fmla="*/ 1781429 w 2410285"/>
              <a:gd name="connsiteY1" fmla="*/ 2419350 h 2748987"/>
              <a:gd name="connsiteX2" fmla="*/ 2198941 w 2410285"/>
              <a:gd name="connsiteY2" fmla="*/ 1333501 h 2748987"/>
              <a:gd name="connsiteX3" fmla="*/ 95505 w 2410285"/>
              <a:gd name="connsiteY3" fmla="*/ 0 h 2748987"/>
              <a:gd name="connsiteX4" fmla="*/ 96108 w 2410285"/>
              <a:gd name="connsiteY4" fmla="*/ 2548301 h 2748987"/>
              <a:gd name="connsiteX5" fmla="*/ 1389317 w 2410285"/>
              <a:gd name="connsiteY5" fmla="*/ 2597150 h 2748987"/>
              <a:gd name="connsiteX6" fmla="*/ 676529 w 2410285"/>
              <a:gd name="connsiteY6" fmla="*/ 2676525 h 2748987"/>
              <a:gd name="connsiteX0" fmla="*/ 2286254 w 2286254"/>
              <a:gd name="connsiteY0" fmla="*/ 1947862 h 2748987"/>
              <a:gd name="connsiteX1" fmla="*/ 1765554 w 2286254"/>
              <a:gd name="connsiteY1" fmla="*/ 2419350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56029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30629 w 2286254"/>
              <a:gd name="connsiteY1" fmla="*/ 242887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887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1475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0840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286254"/>
              <a:gd name="connsiteY0" fmla="*/ 1947862 h 2748987"/>
              <a:gd name="connsiteX1" fmla="*/ 1708404 w 2286254"/>
              <a:gd name="connsiteY1" fmla="*/ 2422525 h 2748987"/>
              <a:gd name="connsiteX2" fmla="*/ 2198941 w 2286254"/>
              <a:gd name="connsiteY2" fmla="*/ 1333501 h 2748987"/>
              <a:gd name="connsiteX3" fmla="*/ 95505 w 2286254"/>
              <a:gd name="connsiteY3" fmla="*/ 0 h 2748987"/>
              <a:gd name="connsiteX4" fmla="*/ 96108 w 2286254"/>
              <a:gd name="connsiteY4" fmla="*/ 2548301 h 2748987"/>
              <a:gd name="connsiteX5" fmla="*/ 1389317 w 2286254"/>
              <a:gd name="connsiteY5" fmla="*/ 2597150 h 2748987"/>
              <a:gd name="connsiteX6" fmla="*/ 676529 w 2286254"/>
              <a:gd name="connsiteY6" fmla="*/ 2676525 h 2748987"/>
              <a:gd name="connsiteX0" fmla="*/ 2286254 w 2328941"/>
              <a:gd name="connsiteY0" fmla="*/ 1947862 h 2748987"/>
              <a:gd name="connsiteX1" fmla="*/ 1708404 w 2328941"/>
              <a:gd name="connsiteY1" fmla="*/ 2422525 h 2748987"/>
              <a:gd name="connsiteX2" fmla="*/ 2198941 w 2328941"/>
              <a:gd name="connsiteY2" fmla="*/ 1333501 h 2748987"/>
              <a:gd name="connsiteX3" fmla="*/ 95505 w 2328941"/>
              <a:gd name="connsiteY3" fmla="*/ 0 h 2748987"/>
              <a:gd name="connsiteX4" fmla="*/ 96108 w 2328941"/>
              <a:gd name="connsiteY4" fmla="*/ 2548301 h 2748987"/>
              <a:gd name="connsiteX5" fmla="*/ 1389317 w 2328941"/>
              <a:gd name="connsiteY5" fmla="*/ 2597150 h 2748987"/>
              <a:gd name="connsiteX6" fmla="*/ 676529 w 2328941"/>
              <a:gd name="connsiteY6" fmla="*/ 2676525 h 2748987"/>
              <a:gd name="connsiteX0" fmla="*/ 2286254 w 2310634"/>
              <a:gd name="connsiteY0" fmla="*/ 1947862 h 2748987"/>
              <a:gd name="connsiteX1" fmla="*/ 1708404 w 2310634"/>
              <a:gd name="connsiteY1" fmla="*/ 2422525 h 2748987"/>
              <a:gd name="connsiteX2" fmla="*/ 2205291 w 2310634"/>
              <a:gd name="connsiteY2" fmla="*/ 1327151 h 2748987"/>
              <a:gd name="connsiteX3" fmla="*/ 95505 w 2310634"/>
              <a:gd name="connsiteY3" fmla="*/ 0 h 2748987"/>
              <a:gd name="connsiteX4" fmla="*/ 96108 w 2310634"/>
              <a:gd name="connsiteY4" fmla="*/ 2548301 h 2748987"/>
              <a:gd name="connsiteX5" fmla="*/ 1389317 w 2310634"/>
              <a:gd name="connsiteY5" fmla="*/ 2597150 h 2748987"/>
              <a:gd name="connsiteX6" fmla="*/ 676529 w 2310634"/>
              <a:gd name="connsiteY6" fmla="*/ 2676525 h 2748987"/>
              <a:gd name="connsiteX0" fmla="*/ 2286254 w 2310634"/>
              <a:gd name="connsiteY0" fmla="*/ 1947862 h 2748987"/>
              <a:gd name="connsiteX1" fmla="*/ 1708404 w 2310634"/>
              <a:gd name="connsiteY1" fmla="*/ 2422525 h 2748987"/>
              <a:gd name="connsiteX2" fmla="*/ 2205291 w 2310634"/>
              <a:gd name="connsiteY2" fmla="*/ 1330326 h 2748987"/>
              <a:gd name="connsiteX3" fmla="*/ 95505 w 2310634"/>
              <a:gd name="connsiteY3" fmla="*/ 0 h 2748987"/>
              <a:gd name="connsiteX4" fmla="*/ 96108 w 2310634"/>
              <a:gd name="connsiteY4" fmla="*/ 2548301 h 2748987"/>
              <a:gd name="connsiteX5" fmla="*/ 1389317 w 2310634"/>
              <a:gd name="connsiteY5" fmla="*/ 2597150 h 2748987"/>
              <a:gd name="connsiteX6" fmla="*/ 676529 w 2310634"/>
              <a:gd name="connsiteY6" fmla="*/ 2676525 h 2748987"/>
              <a:gd name="connsiteX0" fmla="*/ 2190864 w 2215244"/>
              <a:gd name="connsiteY0" fmla="*/ 1947862 h 2771494"/>
              <a:gd name="connsiteX1" fmla="*/ 1613014 w 2215244"/>
              <a:gd name="connsiteY1" fmla="*/ 2422525 h 2771494"/>
              <a:gd name="connsiteX2" fmla="*/ 2109901 w 2215244"/>
              <a:gd name="connsiteY2" fmla="*/ 1330326 h 2771494"/>
              <a:gd name="connsiteX3" fmla="*/ 115 w 2215244"/>
              <a:gd name="connsiteY3" fmla="*/ 0 h 2771494"/>
              <a:gd name="connsiteX4" fmla="*/ 718 w 2215244"/>
              <a:gd name="connsiteY4" fmla="*/ 2548301 h 2771494"/>
              <a:gd name="connsiteX5" fmla="*/ 1293927 w 2215244"/>
              <a:gd name="connsiteY5" fmla="*/ 2597150 h 2771494"/>
              <a:gd name="connsiteX6" fmla="*/ 581139 w 2215244"/>
              <a:gd name="connsiteY6" fmla="*/ 2676525 h 2771494"/>
              <a:gd name="connsiteX0" fmla="*/ 2191657 w 2216037"/>
              <a:gd name="connsiteY0" fmla="*/ 1947862 h 3022481"/>
              <a:gd name="connsiteX1" fmla="*/ 1613807 w 2216037"/>
              <a:gd name="connsiteY1" fmla="*/ 2422525 h 3022481"/>
              <a:gd name="connsiteX2" fmla="*/ 2110694 w 2216037"/>
              <a:gd name="connsiteY2" fmla="*/ 1330326 h 3022481"/>
              <a:gd name="connsiteX3" fmla="*/ 908 w 2216037"/>
              <a:gd name="connsiteY3" fmla="*/ 0 h 3022481"/>
              <a:gd name="connsiteX4" fmla="*/ 1511 w 2216037"/>
              <a:gd name="connsiteY4" fmla="*/ 2548301 h 3022481"/>
              <a:gd name="connsiteX5" fmla="*/ 1294720 w 2216037"/>
              <a:gd name="connsiteY5" fmla="*/ 2597150 h 3022481"/>
              <a:gd name="connsiteX6" fmla="*/ 581932 w 2216037"/>
              <a:gd name="connsiteY6" fmla="*/ 2676525 h 3022481"/>
              <a:gd name="connsiteX0" fmla="*/ 1988457 w 2218869"/>
              <a:gd name="connsiteY0" fmla="*/ 1849437 h 3022481"/>
              <a:gd name="connsiteX1" fmla="*/ 1613807 w 2218869"/>
              <a:gd name="connsiteY1" fmla="*/ 2422525 h 3022481"/>
              <a:gd name="connsiteX2" fmla="*/ 2110694 w 2218869"/>
              <a:gd name="connsiteY2" fmla="*/ 1330326 h 3022481"/>
              <a:gd name="connsiteX3" fmla="*/ 908 w 2218869"/>
              <a:gd name="connsiteY3" fmla="*/ 0 h 3022481"/>
              <a:gd name="connsiteX4" fmla="*/ 1511 w 2218869"/>
              <a:gd name="connsiteY4" fmla="*/ 2548301 h 3022481"/>
              <a:gd name="connsiteX5" fmla="*/ 1294720 w 2218869"/>
              <a:gd name="connsiteY5" fmla="*/ 2597150 h 3022481"/>
              <a:gd name="connsiteX6" fmla="*/ 581932 w 2218869"/>
              <a:gd name="connsiteY6" fmla="*/ 2676525 h 3022481"/>
              <a:gd name="connsiteX0" fmla="*/ 2007507 w 2218597"/>
              <a:gd name="connsiteY0" fmla="*/ 1846262 h 3022481"/>
              <a:gd name="connsiteX1" fmla="*/ 1613807 w 2218597"/>
              <a:gd name="connsiteY1" fmla="*/ 2422525 h 3022481"/>
              <a:gd name="connsiteX2" fmla="*/ 2110694 w 2218597"/>
              <a:gd name="connsiteY2" fmla="*/ 1330326 h 3022481"/>
              <a:gd name="connsiteX3" fmla="*/ 908 w 2218597"/>
              <a:gd name="connsiteY3" fmla="*/ 0 h 3022481"/>
              <a:gd name="connsiteX4" fmla="*/ 1511 w 2218597"/>
              <a:gd name="connsiteY4" fmla="*/ 2548301 h 3022481"/>
              <a:gd name="connsiteX5" fmla="*/ 1294720 w 2218597"/>
              <a:gd name="connsiteY5" fmla="*/ 2597150 h 3022481"/>
              <a:gd name="connsiteX6" fmla="*/ 581932 w 2218597"/>
              <a:gd name="connsiteY6" fmla="*/ 2676525 h 3022481"/>
              <a:gd name="connsiteX0" fmla="*/ 2010682 w 2218552"/>
              <a:gd name="connsiteY0" fmla="*/ 1862137 h 3022481"/>
              <a:gd name="connsiteX1" fmla="*/ 1613807 w 2218552"/>
              <a:gd name="connsiteY1" fmla="*/ 2422525 h 3022481"/>
              <a:gd name="connsiteX2" fmla="*/ 2110694 w 2218552"/>
              <a:gd name="connsiteY2" fmla="*/ 1330326 h 3022481"/>
              <a:gd name="connsiteX3" fmla="*/ 908 w 2218552"/>
              <a:gd name="connsiteY3" fmla="*/ 0 h 3022481"/>
              <a:gd name="connsiteX4" fmla="*/ 1511 w 2218552"/>
              <a:gd name="connsiteY4" fmla="*/ 2548301 h 3022481"/>
              <a:gd name="connsiteX5" fmla="*/ 1294720 w 2218552"/>
              <a:gd name="connsiteY5" fmla="*/ 2597150 h 3022481"/>
              <a:gd name="connsiteX6" fmla="*/ 581932 w 2218552"/>
              <a:gd name="connsiteY6" fmla="*/ 2676525 h 3022481"/>
              <a:gd name="connsiteX0" fmla="*/ 2010682 w 2218552"/>
              <a:gd name="connsiteY0" fmla="*/ 1862137 h 3022481"/>
              <a:gd name="connsiteX1" fmla="*/ 1613807 w 2218552"/>
              <a:gd name="connsiteY1" fmla="*/ 2422525 h 3022481"/>
              <a:gd name="connsiteX2" fmla="*/ 2110694 w 2218552"/>
              <a:gd name="connsiteY2" fmla="*/ 1330326 h 3022481"/>
              <a:gd name="connsiteX3" fmla="*/ 908 w 2218552"/>
              <a:gd name="connsiteY3" fmla="*/ 0 h 3022481"/>
              <a:gd name="connsiteX4" fmla="*/ 1511 w 2218552"/>
              <a:gd name="connsiteY4" fmla="*/ 2548301 h 3022481"/>
              <a:gd name="connsiteX5" fmla="*/ 1294720 w 2218552"/>
              <a:gd name="connsiteY5" fmla="*/ 2597150 h 3022481"/>
              <a:gd name="connsiteX6" fmla="*/ 581932 w 2218552"/>
              <a:gd name="connsiteY6" fmla="*/ 2676525 h 3022481"/>
              <a:gd name="connsiteX0" fmla="*/ 2010682 w 2218552"/>
              <a:gd name="connsiteY0" fmla="*/ 1862137 h 3182443"/>
              <a:gd name="connsiteX1" fmla="*/ 1613807 w 2218552"/>
              <a:gd name="connsiteY1" fmla="*/ 2422525 h 3182443"/>
              <a:gd name="connsiteX2" fmla="*/ 2110694 w 2218552"/>
              <a:gd name="connsiteY2" fmla="*/ 1330326 h 3182443"/>
              <a:gd name="connsiteX3" fmla="*/ 908 w 2218552"/>
              <a:gd name="connsiteY3" fmla="*/ 0 h 3182443"/>
              <a:gd name="connsiteX4" fmla="*/ 1511 w 2218552"/>
              <a:gd name="connsiteY4" fmla="*/ 2548301 h 3182443"/>
              <a:gd name="connsiteX5" fmla="*/ 1294720 w 2218552"/>
              <a:gd name="connsiteY5" fmla="*/ 2597150 h 3182443"/>
              <a:gd name="connsiteX6" fmla="*/ 581932 w 2218552"/>
              <a:gd name="connsiteY6" fmla="*/ 2676525 h 3182443"/>
              <a:gd name="connsiteX0" fmla="*/ 2010682 w 2218552"/>
              <a:gd name="connsiteY0" fmla="*/ 1862137 h 3182444"/>
              <a:gd name="connsiteX1" fmla="*/ 1613807 w 2218552"/>
              <a:gd name="connsiteY1" fmla="*/ 2422525 h 3182444"/>
              <a:gd name="connsiteX2" fmla="*/ 2110694 w 2218552"/>
              <a:gd name="connsiteY2" fmla="*/ 1330326 h 3182444"/>
              <a:gd name="connsiteX3" fmla="*/ 908 w 2218552"/>
              <a:gd name="connsiteY3" fmla="*/ 0 h 3182444"/>
              <a:gd name="connsiteX4" fmla="*/ 1511 w 2218552"/>
              <a:gd name="connsiteY4" fmla="*/ 2548301 h 3182444"/>
              <a:gd name="connsiteX5" fmla="*/ 1294720 w 2218552"/>
              <a:gd name="connsiteY5" fmla="*/ 2597150 h 3182444"/>
              <a:gd name="connsiteX6" fmla="*/ 581932 w 2218552"/>
              <a:gd name="connsiteY6" fmla="*/ 2676525 h 3182444"/>
              <a:gd name="connsiteX0" fmla="*/ 2010682 w 2218552"/>
              <a:gd name="connsiteY0" fmla="*/ 1862137 h 3225035"/>
              <a:gd name="connsiteX1" fmla="*/ 1613807 w 2218552"/>
              <a:gd name="connsiteY1" fmla="*/ 2422525 h 3225035"/>
              <a:gd name="connsiteX2" fmla="*/ 2110694 w 2218552"/>
              <a:gd name="connsiteY2" fmla="*/ 1330326 h 3225035"/>
              <a:gd name="connsiteX3" fmla="*/ 908 w 2218552"/>
              <a:gd name="connsiteY3" fmla="*/ 0 h 3225035"/>
              <a:gd name="connsiteX4" fmla="*/ 1511 w 2218552"/>
              <a:gd name="connsiteY4" fmla="*/ 2548301 h 3225035"/>
              <a:gd name="connsiteX5" fmla="*/ 1294720 w 2218552"/>
              <a:gd name="connsiteY5" fmla="*/ 2597150 h 3225035"/>
              <a:gd name="connsiteX6" fmla="*/ 581932 w 2218552"/>
              <a:gd name="connsiteY6" fmla="*/ 2676525 h 3225035"/>
              <a:gd name="connsiteX0" fmla="*/ 2009898 w 2217768"/>
              <a:gd name="connsiteY0" fmla="*/ 1862137 h 3169739"/>
              <a:gd name="connsiteX1" fmla="*/ 1613023 w 2217768"/>
              <a:gd name="connsiteY1" fmla="*/ 2422525 h 3169739"/>
              <a:gd name="connsiteX2" fmla="*/ 2109910 w 2217768"/>
              <a:gd name="connsiteY2" fmla="*/ 1330326 h 3169739"/>
              <a:gd name="connsiteX3" fmla="*/ 124 w 2217768"/>
              <a:gd name="connsiteY3" fmla="*/ 0 h 3169739"/>
              <a:gd name="connsiteX4" fmla="*/ 727 w 2217768"/>
              <a:gd name="connsiteY4" fmla="*/ 2548301 h 3169739"/>
              <a:gd name="connsiteX5" fmla="*/ 1293936 w 2217768"/>
              <a:gd name="connsiteY5" fmla="*/ 2597150 h 3169739"/>
              <a:gd name="connsiteX6" fmla="*/ 581148 w 2217768"/>
              <a:gd name="connsiteY6" fmla="*/ 2676525 h 3169739"/>
              <a:gd name="connsiteX0" fmla="*/ 2009898 w 2217768"/>
              <a:gd name="connsiteY0" fmla="*/ 1862137 h 3192162"/>
              <a:gd name="connsiteX1" fmla="*/ 1613023 w 2217768"/>
              <a:gd name="connsiteY1" fmla="*/ 2422525 h 3192162"/>
              <a:gd name="connsiteX2" fmla="*/ 2109910 w 2217768"/>
              <a:gd name="connsiteY2" fmla="*/ 1330326 h 3192162"/>
              <a:gd name="connsiteX3" fmla="*/ 124 w 2217768"/>
              <a:gd name="connsiteY3" fmla="*/ 0 h 3192162"/>
              <a:gd name="connsiteX4" fmla="*/ 727 w 2217768"/>
              <a:gd name="connsiteY4" fmla="*/ 2548301 h 3192162"/>
              <a:gd name="connsiteX5" fmla="*/ 1293936 w 2217768"/>
              <a:gd name="connsiteY5" fmla="*/ 2597150 h 3192162"/>
              <a:gd name="connsiteX6" fmla="*/ 581148 w 2217768"/>
              <a:gd name="connsiteY6" fmla="*/ 2676525 h 3192162"/>
              <a:gd name="connsiteX0" fmla="*/ 2009898 w 2217768"/>
              <a:gd name="connsiteY0" fmla="*/ 1862137 h 3180914"/>
              <a:gd name="connsiteX1" fmla="*/ 1613023 w 2217768"/>
              <a:gd name="connsiteY1" fmla="*/ 2422525 h 3180914"/>
              <a:gd name="connsiteX2" fmla="*/ 2109910 w 2217768"/>
              <a:gd name="connsiteY2" fmla="*/ 1330326 h 3180914"/>
              <a:gd name="connsiteX3" fmla="*/ 124 w 2217768"/>
              <a:gd name="connsiteY3" fmla="*/ 0 h 3180914"/>
              <a:gd name="connsiteX4" fmla="*/ 727 w 2217768"/>
              <a:gd name="connsiteY4" fmla="*/ 2548301 h 3180914"/>
              <a:gd name="connsiteX5" fmla="*/ 1293936 w 2217768"/>
              <a:gd name="connsiteY5" fmla="*/ 2597150 h 3180914"/>
              <a:gd name="connsiteX6" fmla="*/ 581148 w 2217768"/>
              <a:gd name="connsiteY6" fmla="*/ 2676525 h 3180914"/>
              <a:gd name="connsiteX0" fmla="*/ 2009898 w 2217768"/>
              <a:gd name="connsiteY0" fmla="*/ 1862137 h 3188855"/>
              <a:gd name="connsiteX1" fmla="*/ 1613023 w 2217768"/>
              <a:gd name="connsiteY1" fmla="*/ 2422525 h 3188855"/>
              <a:gd name="connsiteX2" fmla="*/ 2109910 w 2217768"/>
              <a:gd name="connsiteY2" fmla="*/ 1330326 h 3188855"/>
              <a:gd name="connsiteX3" fmla="*/ 124 w 2217768"/>
              <a:gd name="connsiteY3" fmla="*/ 0 h 3188855"/>
              <a:gd name="connsiteX4" fmla="*/ 727 w 2217768"/>
              <a:gd name="connsiteY4" fmla="*/ 2548301 h 3188855"/>
              <a:gd name="connsiteX5" fmla="*/ 1293936 w 2217768"/>
              <a:gd name="connsiteY5" fmla="*/ 2597150 h 3188855"/>
              <a:gd name="connsiteX6" fmla="*/ 581148 w 2217768"/>
              <a:gd name="connsiteY6" fmla="*/ 2676525 h 3188855"/>
              <a:gd name="connsiteX0" fmla="*/ 2009898 w 2217768"/>
              <a:gd name="connsiteY0" fmla="*/ 1862137 h 3198010"/>
              <a:gd name="connsiteX1" fmla="*/ 1613023 w 2217768"/>
              <a:gd name="connsiteY1" fmla="*/ 2422525 h 3198010"/>
              <a:gd name="connsiteX2" fmla="*/ 2109910 w 2217768"/>
              <a:gd name="connsiteY2" fmla="*/ 1330326 h 3198010"/>
              <a:gd name="connsiteX3" fmla="*/ 124 w 2217768"/>
              <a:gd name="connsiteY3" fmla="*/ 0 h 3198010"/>
              <a:gd name="connsiteX4" fmla="*/ 727 w 2217768"/>
              <a:gd name="connsiteY4" fmla="*/ 2548301 h 3198010"/>
              <a:gd name="connsiteX5" fmla="*/ 1293936 w 2217768"/>
              <a:gd name="connsiteY5" fmla="*/ 2597150 h 3198010"/>
              <a:gd name="connsiteX6" fmla="*/ 581148 w 2217768"/>
              <a:gd name="connsiteY6" fmla="*/ 2676525 h 3198010"/>
              <a:gd name="connsiteX0" fmla="*/ 2009898 w 2217768"/>
              <a:gd name="connsiteY0" fmla="*/ 1862137 h 3207246"/>
              <a:gd name="connsiteX1" fmla="*/ 1613023 w 2217768"/>
              <a:gd name="connsiteY1" fmla="*/ 2422525 h 3207246"/>
              <a:gd name="connsiteX2" fmla="*/ 2109910 w 2217768"/>
              <a:gd name="connsiteY2" fmla="*/ 1330326 h 3207246"/>
              <a:gd name="connsiteX3" fmla="*/ 124 w 2217768"/>
              <a:gd name="connsiteY3" fmla="*/ 0 h 3207246"/>
              <a:gd name="connsiteX4" fmla="*/ 727 w 2217768"/>
              <a:gd name="connsiteY4" fmla="*/ 2548301 h 3207246"/>
              <a:gd name="connsiteX5" fmla="*/ 1293936 w 2217768"/>
              <a:gd name="connsiteY5" fmla="*/ 2597150 h 3207246"/>
              <a:gd name="connsiteX6" fmla="*/ 581148 w 2217768"/>
              <a:gd name="connsiteY6" fmla="*/ 2676525 h 3207246"/>
              <a:gd name="connsiteX0" fmla="*/ 2009898 w 2217768"/>
              <a:gd name="connsiteY0" fmla="*/ 1862137 h 3207246"/>
              <a:gd name="connsiteX1" fmla="*/ 1613023 w 2217768"/>
              <a:gd name="connsiteY1" fmla="*/ 2422525 h 3207246"/>
              <a:gd name="connsiteX2" fmla="*/ 2109910 w 2217768"/>
              <a:gd name="connsiteY2" fmla="*/ 1330326 h 3207246"/>
              <a:gd name="connsiteX3" fmla="*/ 124 w 2217768"/>
              <a:gd name="connsiteY3" fmla="*/ 0 h 3207246"/>
              <a:gd name="connsiteX4" fmla="*/ 727 w 2217768"/>
              <a:gd name="connsiteY4" fmla="*/ 2548301 h 3207246"/>
              <a:gd name="connsiteX5" fmla="*/ 1293936 w 2217768"/>
              <a:gd name="connsiteY5" fmla="*/ 2597150 h 3207246"/>
              <a:gd name="connsiteX6" fmla="*/ 581148 w 2217768"/>
              <a:gd name="connsiteY6" fmla="*/ 2676525 h 3207246"/>
              <a:gd name="connsiteX0" fmla="*/ 2009897 w 2217767"/>
              <a:gd name="connsiteY0" fmla="*/ 1862137 h 3190264"/>
              <a:gd name="connsiteX1" fmla="*/ 1613022 w 2217767"/>
              <a:gd name="connsiteY1" fmla="*/ 2422525 h 3190264"/>
              <a:gd name="connsiteX2" fmla="*/ 2109909 w 2217767"/>
              <a:gd name="connsiteY2" fmla="*/ 1330326 h 3190264"/>
              <a:gd name="connsiteX3" fmla="*/ 123 w 2217767"/>
              <a:gd name="connsiteY3" fmla="*/ 0 h 3190264"/>
              <a:gd name="connsiteX4" fmla="*/ 726 w 2217767"/>
              <a:gd name="connsiteY4" fmla="*/ 2548301 h 3190264"/>
              <a:gd name="connsiteX5" fmla="*/ 1293935 w 2217767"/>
              <a:gd name="connsiteY5" fmla="*/ 2597150 h 3190264"/>
              <a:gd name="connsiteX6" fmla="*/ 581147 w 2217767"/>
              <a:gd name="connsiteY6" fmla="*/ 2676525 h 3190264"/>
              <a:gd name="connsiteX0" fmla="*/ 2009897 w 2217767"/>
              <a:gd name="connsiteY0" fmla="*/ 1862137 h 3196306"/>
              <a:gd name="connsiteX1" fmla="*/ 1613022 w 2217767"/>
              <a:gd name="connsiteY1" fmla="*/ 2422525 h 3196306"/>
              <a:gd name="connsiteX2" fmla="*/ 2109909 w 2217767"/>
              <a:gd name="connsiteY2" fmla="*/ 1330326 h 3196306"/>
              <a:gd name="connsiteX3" fmla="*/ 123 w 2217767"/>
              <a:gd name="connsiteY3" fmla="*/ 0 h 3196306"/>
              <a:gd name="connsiteX4" fmla="*/ 726 w 2217767"/>
              <a:gd name="connsiteY4" fmla="*/ 2548301 h 3196306"/>
              <a:gd name="connsiteX5" fmla="*/ 1293935 w 2217767"/>
              <a:gd name="connsiteY5" fmla="*/ 2597150 h 3196306"/>
              <a:gd name="connsiteX6" fmla="*/ 581147 w 2217767"/>
              <a:gd name="connsiteY6" fmla="*/ 2676525 h 3196306"/>
              <a:gd name="connsiteX0" fmla="*/ 2009897 w 2217767"/>
              <a:gd name="connsiteY0" fmla="*/ 1862137 h 3202374"/>
              <a:gd name="connsiteX1" fmla="*/ 1613022 w 2217767"/>
              <a:gd name="connsiteY1" fmla="*/ 2422525 h 3202374"/>
              <a:gd name="connsiteX2" fmla="*/ 2109909 w 2217767"/>
              <a:gd name="connsiteY2" fmla="*/ 1330326 h 3202374"/>
              <a:gd name="connsiteX3" fmla="*/ 123 w 2217767"/>
              <a:gd name="connsiteY3" fmla="*/ 0 h 3202374"/>
              <a:gd name="connsiteX4" fmla="*/ 726 w 2217767"/>
              <a:gd name="connsiteY4" fmla="*/ 2548301 h 3202374"/>
              <a:gd name="connsiteX5" fmla="*/ 1293935 w 2217767"/>
              <a:gd name="connsiteY5" fmla="*/ 2597150 h 3202374"/>
              <a:gd name="connsiteX6" fmla="*/ 581147 w 2217767"/>
              <a:gd name="connsiteY6" fmla="*/ 2676525 h 3202374"/>
              <a:gd name="connsiteX0" fmla="*/ 2009897 w 2217767"/>
              <a:gd name="connsiteY0" fmla="*/ 1862137 h 3198730"/>
              <a:gd name="connsiteX1" fmla="*/ 1613022 w 2217767"/>
              <a:gd name="connsiteY1" fmla="*/ 2422525 h 3198730"/>
              <a:gd name="connsiteX2" fmla="*/ 2109909 w 2217767"/>
              <a:gd name="connsiteY2" fmla="*/ 1330326 h 3198730"/>
              <a:gd name="connsiteX3" fmla="*/ 123 w 2217767"/>
              <a:gd name="connsiteY3" fmla="*/ 0 h 3198730"/>
              <a:gd name="connsiteX4" fmla="*/ 726 w 2217767"/>
              <a:gd name="connsiteY4" fmla="*/ 2548301 h 3198730"/>
              <a:gd name="connsiteX5" fmla="*/ 1293935 w 2217767"/>
              <a:gd name="connsiteY5" fmla="*/ 2597150 h 3198730"/>
              <a:gd name="connsiteX6" fmla="*/ 581147 w 2217767"/>
              <a:gd name="connsiteY6" fmla="*/ 2676525 h 3198730"/>
              <a:gd name="connsiteX0" fmla="*/ 2009897 w 2217767"/>
              <a:gd name="connsiteY0" fmla="*/ 1862137 h 3202374"/>
              <a:gd name="connsiteX1" fmla="*/ 1613022 w 2217767"/>
              <a:gd name="connsiteY1" fmla="*/ 2422525 h 3202374"/>
              <a:gd name="connsiteX2" fmla="*/ 2109909 w 2217767"/>
              <a:gd name="connsiteY2" fmla="*/ 1330326 h 3202374"/>
              <a:gd name="connsiteX3" fmla="*/ 123 w 2217767"/>
              <a:gd name="connsiteY3" fmla="*/ 0 h 3202374"/>
              <a:gd name="connsiteX4" fmla="*/ 726 w 2217767"/>
              <a:gd name="connsiteY4" fmla="*/ 2548301 h 3202374"/>
              <a:gd name="connsiteX5" fmla="*/ 1293935 w 2217767"/>
              <a:gd name="connsiteY5" fmla="*/ 2597150 h 3202374"/>
              <a:gd name="connsiteX6" fmla="*/ 581147 w 2217767"/>
              <a:gd name="connsiteY6" fmla="*/ 2676525 h 3202374"/>
              <a:gd name="connsiteX0" fmla="*/ 2009897 w 2217767"/>
              <a:gd name="connsiteY0" fmla="*/ 1862137 h 2970779"/>
              <a:gd name="connsiteX1" fmla="*/ 1613022 w 2217767"/>
              <a:gd name="connsiteY1" fmla="*/ 2422525 h 2970779"/>
              <a:gd name="connsiteX2" fmla="*/ 2109909 w 2217767"/>
              <a:gd name="connsiteY2" fmla="*/ 1330326 h 2970779"/>
              <a:gd name="connsiteX3" fmla="*/ 123 w 2217767"/>
              <a:gd name="connsiteY3" fmla="*/ 0 h 2970779"/>
              <a:gd name="connsiteX4" fmla="*/ 726 w 2217767"/>
              <a:gd name="connsiteY4" fmla="*/ 2548301 h 2970779"/>
              <a:gd name="connsiteX5" fmla="*/ 1293935 w 2217767"/>
              <a:gd name="connsiteY5" fmla="*/ 2597150 h 2970779"/>
              <a:gd name="connsiteX6" fmla="*/ 654172 w 2217767"/>
              <a:gd name="connsiteY6" fmla="*/ 2590800 h 2970779"/>
              <a:gd name="connsiteX0" fmla="*/ 2009897 w 2217767"/>
              <a:gd name="connsiteY0" fmla="*/ 1862137 h 2998929"/>
              <a:gd name="connsiteX1" fmla="*/ 1613022 w 2217767"/>
              <a:gd name="connsiteY1" fmla="*/ 2422525 h 2998929"/>
              <a:gd name="connsiteX2" fmla="*/ 2109909 w 2217767"/>
              <a:gd name="connsiteY2" fmla="*/ 1330326 h 2998929"/>
              <a:gd name="connsiteX3" fmla="*/ 123 w 2217767"/>
              <a:gd name="connsiteY3" fmla="*/ 0 h 2998929"/>
              <a:gd name="connsiteX4" fmla="*/ 726 w 2217767"/>
              <a:gd name="connsiteY4" fmla="*/ 2548301 h 2998929"/>
              <a:gd name="connsiteX5" fmla="*/ 1293935 w 2217767"/>
              <a:gd name="connsiteY5" fmla="*/ 2597150 h 2998929"/>
              <a:gd name="connsiteX6" fmla="*/ 654172 w 2217767"/>
              <a:gd name="connsiteY6" fmla="*/ 2590800 h 2998929"/>
              <a:gd name="connsiteX0" fmla="*/ 2009897 w 2217767"/>
              <a:gd name="connsiteY0" fmla="*/ 1862137 h 3201000"/>
              <a:gd name="connsiteX1" fmla="*/ 1613022 w 2217767"/>
              <a:gd name="connsiteY1" fmla="*/ 2422525 h 3201000"/>
              <a:gd name="connsiteX2" fmla="*/ 2109909 w 2217767"/>
              <a:gd name="connsiteY2" fmla="*/ 1330326 h 3201000"/>
              <a:gd name="connsiteX3" fmla="*/ 123 w 2217767"/>
              <a:gd name="connsiteY3" fmla="*/ 0 h 3201000"/>
              <a:gd name="connsiteX4" fmla="*/ 726 w 2217767"/>
              <a:gd name="connsiteY4" fmla="*/ 2548301 h 3201000"/>
              <a:gd name="connsiteX5" fmla="*/ 1293935 w 2217767"/>
              <a:gd name="connsiteY5" fmla="*/ 2597150 h 3201000"/>
              <a:gd name="connsiteX6" fmla="*/ 654172 w 2217767"/>
              <a:gd name="connsiteY6" fmla="*/ 2590800 h 3201000"/>
              <a:gd name="connsiteX0" fmla="*/ 2009897 w 2217767"/>
              <a:gd name="connsiteY0" fmla="*/ 1862137 h 3202163"/>
              <a:gd name="connsiteX1" fmla="*/ 1613022 w 2217767"/>
              <a:gd name="connsiteY1" fmla="*/ 2422525 h 3202163"/>
              <a:gd name="connsiteX2" fmla="*/ 2109909 w 2217767"/>
              <a:gd name="connsiteY2" fmla="*/ 1330326 h 3202163"/>
              <a:gd name="connsiteX3" fmla="*/ 123 w 2217767"/>
              <a:gd name="connsiteY3" fmla="*/ 0 h 3202163"/>
              <a:gd name="connsiteX4" fmla="*/ 726 w 2217767"/>
              <a:gd name="connsiteY4" fmla="*/ 2548301 h 3202163"/>
              <a:gd name="connsiteX5" fmla="*/ 1293935 w 2217767"/>
              <a:gd name="connsiteY5" fmla="*/ 2597150 h 3202163"/>
              <a:gd name="connsiteX6" fmla="*/ 654172 w 2217767"/>
              <a:gd name="connsiteY6" fmla="*/ 2590800 h 3202163"/>
              <a:gd name="connsiteX0" fmla="*/ 2009897 w 2217767"/>
              <a:gd name="connsiteY0" fmla="*/ 1862137 h 3198677"/>
              <a:gd name="connsiteX1" fmla="*/ 1613022 w 2217767"/>
              <a:gd name="connsiteY1" fmla="*/ 2422525 h 3198677"/>
              <a:gd name="connsiteX2" fmla="*/ 2109909 w 2217767"/>
              <a:gd name="connsiteY2" fmla="*/ 1330326 h 3198677"/>
              <a:gd name="connsiteX3" fmla="*/ 123 w 2217767"/>
              <a:gd name="connsiteY3" fmla="*/ 0 h 3198677"/>
              <a:gd name="connsiteX4" fmla="*/ 726 w 2217767"/>
              <a:gd name="connsiteY4" fmla="*/ 2548301 h 3198677"/>
              <a:gd name="connsiteX5" fmla="*/ 1293935 w 2217767"/>
              <a:gd name="connsiteY5" fmla="*/ 2597150 h 3198677"/>
              <a:gd name="connsiteX6" fmla="*/ 654172 w 2217767"/>
              <a:gd name="connsiteY6" fmla="*/ 2590800 h 3198677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61"/>
              <a:gd name="connsiteX1" fmla="*/ 1613022 w 2217767"/>
              <a:gd name="connsiteY1" fmla="*/ 2422525 h 3198661"/>
              <a:gd name="connsiteX2" fmla="*/ 2109909 w 2217767"/>
              <a:gd name="connsiteY2" fmla="*/ 1330326 h 3198661"/>
              <a:gd name="connsiteX3" fmla="*/ 123 w 2217767"/>
              <a:gd name="connsiteY3" fmla="*/ 0 h 3198661"/>
              <a:gd name="connsiteX4" fmla="*/ 726 w 2217767"/>
              <a:gd name="connsiteY4" fmla="*/ 2548301 h 3198661"/>
              <a:gd name="connsiteX5" fmla="*/ 1293935 w 2217767"/>
              <a:gd name="connsiteY5" fmla="*/ 2597150 h 3198661"/>
              <a:gd name="connsiteX6" fmla="*/ 654172 w 2217767"/>
              <a:gd name="connsiteY6" fmla="*/ 2590800 h 3198661"/>
              <a:gd name="connsiteX0" fmla="*/ 2009897 w 2217767"/>
              <a:gd name="connsiteY0" fmla="*/ 1862137 h 3198649"/>
              <a:gd name="connsiteX1" fmla="*/ 1613022 w 2217767"/>
              <a:gd name="connsiteY1" fmla="*/ 2422525 h 3198649"/>
              <a:gd name="connsiteX2" fmla="*/ 2109909 w 2217767"/>
              <a:gd name="connsiteY2" fmla="*/ 1330326 h 3198649"/>
              <a:gd name="connsiteX3" fmla="*/ 123 w 2217767"/>
              <a:gd name="connsiteY3" fmla="*/ 0 h 3198649"/>
              <a:gd name="connsiteX4" fmla="*/ 726 w 2217767"/>
              <a:gd name="connsiteY4" fmla="*/ 2548301 h 3198649"/>
              <a:gd name="connsiteX5" fmla="*/ 1293935 w 2217767"/>
              <a:gd name="connsiteY5" fmla="*/ 2597150 h 3198649"/>
              <a:gd name="connsiteX6" fmla="*/ 654172 w 2217767"/>
              <a:gd name="connsiteY6" fmla="*/ 2590800 h 3198649"/>
              <a:gd name="connsiteX0" fmla="*/ 2009897 w 2217767"/>
              <a:gd name="connsiteY0" fmla="*/ 1862137 h 3198671"/>
              <a:gd name="connsiteX1" fmla="*/ 1613022 w 2217767"/>
              <a:gd name="connsiteY1" fmla="*/ 2422525 h 3198671"/>
              <a:gd name="connsiteX2" fmla="*/ 2109909 w 2217767"/>
              <a:gd name="connsiteY2" fmla="*/ 1330326 h 3198671"/>
              <a:gd name="connsiteX3" fmla="*/ 123 w 2217767"/>
              <a:gd name="connsiteY3" fmla="*/ 0 h 3198671"/>
              <a:gd name="connsiteX4" fmla="*/ 726 w 2217767"/>
              <a:gd name="connsiteY4" fmla="*/ 2548301 h 3198671"/>
              <a:gd name="connsiteX5" fmla="*/ 1293935 w 2217767"/>
              <a:gd name="connsiteY5" fmla="*/ 2597150 h 3198671"/>
              <a:gd name="connsiteX6" fmla="*/ 654172 w 2217767"/>
              <a:gd name="connsiteY6" fmla="*/ 2590800 h 3198671"/>
              <a:gd name="connsiteX0" fmla="*/ 2009897 w 2363753"/>
              <a:gd name="connsiteY0" fmla="*/ 1862137 h 3198671"/>
              <a:gd name="connsiteX1" fmla="*/ 1613022 w 2363753"/>
              <a:gd name="connsiteY1" fmla="*/ 2422525 h 3198671"/>
              <a:gd name="connsiteX2" fmla="*/ 2109909 w 2363753"/>
              <a:gd name="connsiteY2" fmla="*/ 1330326 h 3198671"/>
              <a:gd name="connsiteX3" fmla="*/ 123 w 2363753"/>
              <a:gd name="connsiteY3" fmla="*/ 0 h 3198671"/>
              <a:gd name="connsiteX4" fmla="*/ 726 w 2363753"/>
              <a:gd name="connsiteY4" fmla="*/ 2548301 h 3198671"/>
              <a:gd name="connsiteX5" fmla="*/ 1293935 w 2363753"/>
              <a:gd name="connsiteY5" fmla="*/ 2597150 h 3198671"/>
              <a:gd name="connsiteX6" fmla="*/ 654172 w 2363753"/>
              <a:gd name="connsiteY6" fmla="*/ 2590800 h 3198671"/>
              <a:gd name="connsiteX0" fmla="*/ 2009897 w 2471866"/>
              <a:gd name="connsiteY0" fmla="*/ 1862137 h 3198671"/>
              <a:gd name="connsiteX1" fmla="*/ 1613022 w 2471866"/>
              <a:gd name="connsiteY1" fmla="*/ 2422525 h 3198671"/>
              <a:gd name="connsiteX2" fmla="*/ 2109909 w 2471866"/>
              <a:gd name="connsiteY2" fmla="*/ 1330326 h 3198671"/>
              <a:gd name="connsiteX3" fmla="*/ 123 w 2471866"/>
              <a:gd name="connsiteY3" fmla="*/ 0 h 3198671"/>
              <a:gd name="connsiteX4" fmla="*/ 726 w 2471866"/>
              <a:gd name="connsiteY4" fmla="*/ 2548301 h 3198671"/>
              <a:gd name="connsiteX5" fmla="*/ 1293935 w 2471866"/>
              <a:gd name="connsiteY5" fmla="*/ 2597150 h 3198671"/>
              <a:gd name="connsiteX6" fmla="*/ 654172 w 2471866"/>
              <a:gd name="connsiteY6" fmla="*/ 2590800 h 3198671"/>
              <a:gd name="connsiteX0" fmla="*/ 2009897 w 2475386"/>
              <a:gd name="connsiteY0" fmla="*/ 1862137 h 3198671"/>
              <a:gd name="connsiteX1" fmla="*/ 1613022 w 2475386"/>
              <a:gd name="connsiteY1" fmla="*/ 2422525 h 3198671"/>
              <a:gd name="connsiteX2" fmla="*/ 2109909 w 2475386"/>
              <a:gd name="connsiteY2" fmla="*/ 1330326 h 3198671"/>
              <a:gd name="connsiteX3" fmla="*/ 123 w 2475386"/>
              <a:gd name="connsiteY3" fmla="*/ 0 h 3198671"/>
              <a:gd name="connsiteX4" fmla="*/ 726 w 2475386"/>
              <a:gd name="connsiteY4" fmla="*/ 2548301 h 3198671"/>
              <a:gd name="connsiteX5" fmla="*/ 1293935 w 2475386"/>
              <a:gd name="connsiteY5" fmla="*/ 2597150 h 3198671"/>
              <a:gd name="connsiteX6" fmla="*/ 654172 w 2475386"/>
              <a:gd name="connsiteY6" fmla="*/ 2590800 h 3198671"/>
              <a:gd name="connsiteX0" fmla="*/ 2009897 w 2476806"/>
              <a:gd name="connsiteY0" fmla="*/ 1862137 h 3198671"/>
              <a:gd name="connsiteX1" fmla="*/ 1613022 w 2476806"/>
              <a:gd name="connsiteY1" fmla="*/ 2422525 h 3198671"/>
              <a:gd name="connsiteX2" fmla="*/ 2109909 w 2476806"/>
              <a:gd name="connsiteY2" fmla="*/ 1330326 h 3198671"/>
              <a:gd name="connsiteX3" fmla="*/ 123 w 2476806"/>
              <a:gd name="connsiteY3" fmla="*/ 0 h 3198671"/>
              <a:gd name="connsiteX4" fmla="*/ 726 w 2476806"/>
              <a:gd name="connsiteY4" fmla="*/ 2548301 h 3198671"/>
              <a:gd name="connsiteX5" fmla="*/ 1293935 w 2476806"/>
              <a:gd name="connsiteY5" fmla="*/ 2597150 h 3198671"/>
              <a:gd name="connsiteX6" fmla="*/ 654172 w 2476806"/>
              <a:gd name="connsiteY6" fmla="*/ 2590800 h 3198671"/>
              <a:gd name="connsiteX0" fmla="*/ 2009897 w 2476426"/>
              <a:gd name="connsiteY0" fmla="*/ 1862137 h 3198671"/>
              <a:gd name="connsiteX1" fmla="*/ 1613022 w 2476426"/>
              <a:gd name="connsiteY1" fmla="*/ 2422525 h 3198671"/>
              <a:gd name="connsiteX2" fmla="*/ 2109909 w 2476426"/>
              <a:gd name="connsiteY2" fmla="*/ 1330326 h 3198671"/>
              <a:gd name="connsiteX3" fmla="*/ 123 w 2476426"/>
              <a:gd name="connsiteY3" fmla="*/ 0 h 3198671"/>
              <a:gd name="connsiteX4" fmla="*/ 726 w 2476426"/>
              <a:gd name="connsiteY4" fmla="*/ 2548301 h 3198671"/>
              <a:gd name="connsiteX5" fmla="*/ 1293935 w 2476426"/>
              <a:gd name="connsiteY5" fmla="*/ 2597150 h 3198671"/>
              <a:gd name="connsiteX6" fmla="*/ 654172 w 2476426"/>
              <a:gd name="connsiteY6" fmla="*/ 2590800 h 3198671"/>
              <a:gd name="connsiteX0" fmla="*/ 2009897 w 2475858"/>
              <a:gd name="connsiteY0" fmla="*/ 1862137 h 3198671"/>
              <a:gd name="connsiteX1" fmla="*/ 1613022 w 2475858"/>
              <a:gd name="connsiteY1" fmla="*/ 2422525 h 3198671"/>
              <a:gd name="connsiteX2" fmla="*/ 2109909 w 2475858"/>
              <a:gd name="connsiteY2" fmla="*/ 1330326 h 3198671"/>
              <a:gd name="connsiteX3" fmla="*/ 123 w 2475858"/>
              <a:gd name="connsiteY3" fmla="*/ 0 h 3198671"/>
              <a:gd name="connsiteX4" fmla="*/ 726 w 2475858"/>
              <a:gd name="connsiteY4" fmla="*/ 2548301 h 3198671"/>
              <a:gd name="connsiteX5" fmla="*/ 1293935 w 2475858"/>
              <a:gd name="connsiteY5" fmla="*/ 2597150 h 3198671"/>
              <a:gd name="connsiteX6" fmla="*/ 654172 w 2475858"/>
              <a:gd name="connsiteY6" fmla="*/ 2590800 h 3198671"/>
              <a:gd name="connsiteX0" fmla="*/ 2101281 w 2567242"/>
              <a:gd name="connsiteY0" fmla="*/ 1862137 h 3020044"/>
              <a:gd name="connsiteX1" fmla="*/ 1704406 w 2567242"/>
              <a:gd name="connsiteY1" fmla="*/ 2422525 h 3020044"/>
              <a:gd name="connsiteX2" fmla="*/ 2201293 w 2567242"/>
              <a:gd name="connsiteY2" fmla="*/ 1330326 h 3020044"/>
              <a:gd name="connsiteX3" fmla="*/ 91507 w 2567242"/>
              <a:gd name="connsiteY3" fmla="*/ 0 h 3020044"/>
              <a:gd name="connsiteX4" fmla="*/ 92110 w 2567242"/>
              <a:gd name="connsiteY4" fmla="*/ 2548301 h 3020044"/>
              <a:gd name="connsiteX5" fmla="*/ 1331344 w 2567242"/>
              <a:gd name="connsiteY5" fmla="*/ 2587625 h 3020044"/>
              <a:gd name="connsiteX6" fmla="*/ 745556 w 2567242"/>
              <a:gd name="connsiteY6" fmla="*/ 2590800 h 3020044"/>
              <a:gd name="connsiteX0" fmla="*/ 2009818 w 2475779"/>
              <a:gd name="connsiteY0" fmla="*/ 1862137 h 3195972"/>
              <a:gd name="connsiteX1" fmla="*/ 1612943 w 2475779"/>
              <a:gd name="connsiteY1" fmla="*/ 2422525 h 3195972"/>
              <a:gd name="connsiteX2" fmla="*/ 2109830 w 2475779"/>
              <a:gd name="connsiteY2" fmla="*/ 1330326 h 3195972"/>
              <a:gd name="connsiteX3" fmla="*/ 44 w 2475779"/>
              <a:gd name="connsiteY3" fmla="*/ 0 h 3195972"/>
              <a:gd name="connsiteX4" fmla="*/ 647 w 2475779"/>
              <a:gd name="connsiteY4" fmla="*/ 2548301 h 3195972"/>
              <a:gd name="connsiteX5" fmla="*/ 1239881 w 2475779"/>
              <a:gd name="connsiteY5" fmla="*/ 2587625 h 3195972"/>
              <a:gd name="connsiteX6" fmla="*/ 654093 w 2475779"/>
              <a:gd name="connsiteY6" fmla="*/ 2590800 h 3195972"/>
              <a:gd name="connsiteX0" fmla="*/ 2012307 w 2478268"/>
              <a:gd name="connsiteY0" fmla="*/ 1862137 h 3195948"/>
              <a:gd name="connsiteX1" fmla="*/ 1615432 w 2478268"/>
              <a:gd name="connsiteY1" fmla="*/ 2422525 h 3195948"/>
              <a:gd name="connsiteX2" fmla="*/ 2112319 w 2478268"/>
              <a:gd name="connsiteY2" fmla="*/ 1330326 h 3195948"/>
              <a:gd name="connsiteX3" fmla="*/ 2533 w 2478268"/>
              <a:gd name="connsiteY3" fmla="*/ 0 h 3195948"/>
              <a:gd name="connsiteX4" fmla="*/ 3136 w 2478268"/>
              <a:gd name="connsiteY4" fmla="*/ 2548301 h 3195948"/>
              <a:gd name="connsiteX5" fmla="*/ 1242370 w 2478268"/>
              <a:gd name="connsiteY5" fmla="*/ 2587625 h 3195948"/>
              <a:gd name="connsiteX6" fmla="*/ 656582 w 2478268"/>
              <a:gd name="connsiteY6" fmla="*/ 2590800 h 3195948"/>
              <a:gd name="connsiteX0" fmla="*/ 2012307 w 2478268"/>
              <a:gd name="connsiteY0" fmla="*/ 1862137 h 3195932"/>
              <a:gd name="connsiteX1" fmla="*/ 1615432 w 2478268"/>
              <a:gd name="connsiteY1" fmla="*/ 2422525 h 3195932"/>
              <a:gd name="connsiteX2" fmla="*/ 2112319 w 2478268"/>
              <a:gd name="connsiteY2" fmla="*/ 1330326 h 3195932"/>
              <a:gd name="connsiteX3" fmla="*/ 2533 w 2478268"/>
              <a:gd name="connsiteY3" fmla="*/ 0 h 3195932"/>
              <a:gd name="connsiteX4" fmla="*/ 3136 w 2478268"/>
              <a:gd name="connsiteY4" fmla="*/ 2548301 h 3195932"/>
              <a:gd name="connsiteX5" fmla="*/ 1242370 w 2478268"/>
              <a:gd name="connsiteY5" fmla="*/ 2587625 h 3195932"/>
              <a:gd name="connsiteX6" fmla="*/ 656582 w 2478268"/>
              <a:gd name="connsiteY6" fmla="*/ 2590800 h 3195932"/>
              <a:gd name="connsiteX0" fmla="*/ 2012307 w 2478268"/>
              <a:gd name="connsiteY0" fmla="*/ 1862137 h 3195932"/>
              <a:gd name="connsiteX1" fmla="*/ 1615432 w 2478268"/>
              <a:gd name="connsiteY1" fmla="*/ 2422525 h 3195932"/>
              <a:gd name="connsiteX2" fmla="*/ 2112319 w 2478268"/>
              <a:gd name="connsiteY2" fmla="*/ 1330326 h 3195932"/>
              <a:gd name="connsiteX3" fmla="*/ 2533 w 2478268"/>
              <a:gd name="connsiteY3" fmla="*/ 0 h 3195932"/>
              <a:gd name="connsiteX4" fmla="*/ 3136 w 2478268"/>
              <a:gd name="connsiteY4" fmla="*/ 2548301 h 3195932"/>
              <a:gd name="connsiteX5" fmla="*/ 1242370 w 2478268"/>
              <a:gd name="connsiteY5" fmla="*/ 2587625 h 3195932"/>
              <a:gd name="connsiteX6" fmla="*/ 656582 w 2478268"/>
              <a:gd name="connsiteY6" fmla="*/ 2590800 h 3195932"/>
              <a:gd name="connsiteX0" fmla="*/ 2012307 w 2478268"/>
              <a:gd name="connsiteY0" fmla="*/ 1862137 h 3195940"/>
              <a:gd name="connsiteX1" fmla="*/ 1615432 w 2478268"/>
              <a:gd name="connsiteY1" fmla="*/ 2422525 h 3195940"/>
              <a:gd name="connsiteX2" fmla="*/ 2112319 w 2478268"/>
              <a:gd name="connsiteY2" fmla="*/ 1330326 h 3195940"/>
              <a:gd name="connsiteX3" fmla="*/ 2533 w 2478268"/>
              <a:gd name="connsiteY3" fmla="*/ 0 h 3195940"/>
              <a:gd name="connsiteX4" fmla="*/ 3136 w 2478268"/>
              <a:gd name="connsiteY4" fmla="*/ 2548301 h 3195940"/>
              <a:gd name="connsiteX5" fmla="*/ 1242370 w 2478268"/>
              <a:gd name="connsiteY5" fmla="*/ 2587625 h 3195940"/>
              <a:gd name="connsiteX6" fmla="*/ 656582 w 2478268"/>
              <a:gd name="connsiteY6" fmla="*/ 2590800 h 3195940"/>
              <a:gd name="connsiteX0" fmla="*/ 2096577 w 2562538"/>
              <a:gd name="connsiteY0" fmla="*/ 1862137 h 3022156"/>
              <a:gd name="connsiteX1" fmla="*/ 1699702 w 2562538"/>
              <a:gd name="connsiteY1" fmla="*/ 2422525 h 3022156"/>
              <a:gd name="connsiteX2" fmla="*/ 2196589 w 2562538"/>
              <a:gd name="connsiteY2" fmla="*/ 1330326 h 3022156"/>
              <a:gd name="connsiteX3" fmla="*/ 86803 w 2562538"/>
              <a:gd name="connsiteY3" fmla="*/ 0 h 3022156"/>
              <a:gd name="connsiteX4" fmla="*/ 87406 w 2562538"/>
              <a:gd name="connsiteY4" fmla="*/ 2548301 h 3022156"/>
              <a:gd name="connsiteX5" fmla="*/ 1263140 w 2562538"/>
              <a:gd name="connsiteY5" fmla="*/ 2590800 h 3022156"/>
              <a:gd name="connsiteX6" fmla="*/ 740852 w 2562538"/>
              <a:gd name="connsiteY6" fmla="*/ 2590800 h 3022156"/>
              <a:gd name="connsiteX0" fmla="*/ 2096577 w 2562538"/>
              <a:gd name="connsiteY0" fmla="*/ 1862137 h 2750156"/>
              <a:gd name="connsiteX1" fmla="*/ 1699702 w 2562538"/>
              <a:gd name="connsiteY1" fmla="*/ 2422525 h 2750156"/>
              <a:gd name="connsiteX2" fmla="*/ 2196589 w 2562538"/>
              <a:gd name="connsiteY2" fmla="*/ 1330326 h 2750156"/>
              <a:gd name="connsiteX3" fmla="*/ 86803 w 2562538"/>
              <a:gd name="connsiteY3" fmla="*/ 0 h 2750156"/>
              <a:gd name="connsiteX4" fmla="*/ 87406 w 2562538"/>
              <a:gd name="connsiteY4" fmla="*/ 2548301 h 2750156"/>
              <a:gd name="connsiteX5" fmla="*/ 1263140 w 2562538"/>
              <a:gd name="connsiteY5" fmla="*/ 2590800 h 2750156"/>
              <a:gd name="connsiteX6" fmla="*/ 693227 w 2562538"/>
              <a:gd name="connsiteY6" fmla="*/ 2590800 h 2750156"/>
              <a:gd name="connsiteX0" fmla="*/ 2010135 w 2476096"/>
              <a:gd name="connsiteY0" fmla="*/ 1862137 h 2970016"/>
              <a:gd name="connsiteX1" fmla="*/ 1613260 w 2476096"/>
              <a:gd name="connsiteY1" fmla="*/ 2422525 h 2970016"/>
              <a:gd name="connsiteX2" fmla="*/ 2110147 w 2476096"/>
              <a:gd name="connsiteY2" fmla="*/ 1330326 h 2970016"/>
              <a:gd name="connsiteX3" fmla="*/ 361 w 2476096"/>
              <a:gd name="connsiteY3" fmla="*/ 0 h 2970016"/>
              <a:gd name="connsiteX4" fmla="*/ 964 w 2476096"/>
              <a:gd name="connsiteY4" fmla="*/ 2548301 h 2970016"/>
              <a:gd name="connsiteX5" fmla="*/ 1176698 w 2476096"/>
              <a:gd name="connsiteY5" fmla="*/ 2590800 h 2970016"/>
              <a:gd name="connsiteX6" fmla="*/ 606785 w 2476096"/>
              <a:gd name="connsiteY6" fmla="*/ 2590800 h 2970016"/>
              <a:gd name="connsiteX0" fmla="*/ 2010135 w 2476096"/>
              <a:gd name="connsiteY0" fmla="*/ 1862137 h 3193797"/>
              <a:gd name="connsiteX1" fmla="*/ 1613260 w 2476096"/>
              <a:gd name="connsiteY1" fmla="*/ 2422525 h 3193797"/>
              <a:gd name="connsiteX2" fmla="*/ 2110147 w 2476096"/>
              <a:gd name="connsiteY2" fmla="*/ 1330326 h 3193797"/>
              <a:gd name="connsiteX3" fmla="*/ 361 w 2476096"/>
              <a:gd name="connsiteY3" fmla="*/ 0 h 3193797"/>
              <a:gd name="connsiteX4" fmla="*/ 964 w 2476096"/>
              <a:gd name="connsiteY4" fmla="*/ 2548301 h 3193797"/>
              <a:gd name="connsiteX5" fmla="*/ 1176698 w 2476096"/>
              <a:gd name="connsiteY5" fmla="*/ 2590800 h 3193797"/>
              <a:gd name="connsiteX6" fmla="*/ 606785 w 2476096"/>
              <a:gd name="connsiteY6" fmla="*/ 2590800 h 3193797"/>
              <a:gd name="connsiteX0" fmla="*/ 2010135 w 2476096"/>
              <a:gd name="connsiteY0" fmla="*/ 1862137 h 3177801"/>
              <a:gd name="connsiteX1" fmla="*/ 1613260 w 2476096"/>
              <a:gd name="connsiteY1" fmla="*/ 2422525 h 3177801"/>
              <a:gd name="connsiteX2" fmla="*/ 2110147 w 2476096"/>
              <a:gd name="connsiteY2" fmla="*/ 1330326 h 3177801"/>
              <a:gd name="connsiteX3" fmla="*/ 361 w 2476096"/>
              <a:gd name="connsiteY3" fmla="*/ 0 h 3177801"/>
              <a:gd name="connsiteX4" fmla="*/ 964 w 2476096"/>
              <a:gd name="connsiteY4" fmla="*/ 2548301 h 3177801"/>
              <a:gd name="connsiteX5" fmla="*/ 1176698 w 2476096"/>
              <a:gd name="connsiteY5" fmla="*/ 2590800 h 3177801"/>
              <a:gd name="connsiteX6" fmla="*/ 606785 w 2476096"/>
              <a:gd name="connsiteY6" fmla="*/ 2590800 h 3177801"/>
              <a:gd name="connsiteX0" fmla="*/ 2010135 w 2476096"/>
              <a:gd name="connsiteY0" fmla="*/ 1862137 h 3164301"/>
              <a:gd name="connsiteX1" fmla="*/ 1613260 w 2476096"/>
              <a:gd name="connsiteY1" fmla="*/ 2422525 h 3164301"/>
              <a:gd name="connsiteX2" fmla="*/ 2110147 w 2476096"/>
              <a:gd name="connsiteY2" fmla="*/ 1330326 h 3164301"/>
              <a:gd name="connsiteX3" fmla="*/ 361 w 2476096"/>
              <a:gd name="connsiteY3" fmla="*/ 0 h 3164301"/>
              <a:gd name="connsiteX4" fmla="*/ 964 w 2476096"/>
              <a:gd name="connsiteY4" fmla="*/ 2548301 h 3164301"/>
              <a:gd name="connsiteX5" fmla="*/ 1176698 w 2476096"/>
              <a:gd name="connsiteY5" fmla="*/ 2590800 h 3164301"/>
              <a:gd name="connsiteX6" fmla="*/ 606785 w 2476096"/>
              <a:gd name="connsiteY6" fmla="*/ 2590800 h 3164301"/>
              <a:gd name="connsiteX0" fmla="*/ 2010135 w 2476096"/>
              <a:gd name="connsiteY0" fmla="*/ 1862137 h 3159846"/>
              <a:gd name="connsiteX1" fmla="*/ 1613260 w 2476096"/>
              <a:gd name="connsiteY1" fmla="*/ 2422525 h 3159846"/>
              <a:gd name="connsiteX2" fmla="*/ 2110147 w 2476096"/>
              <a:gd name="connsiteY2" fmla="*/ 1330326 h 3159846"/>
              <a:gd name="connsiteX3" fmla="*/ 361 w 2476096"/>
              <a:gd name="connsiteY3" fmla="*/ 0 h 3159846"/>
              <a:gd name="connsiteX4" fmla="*/ 964 w 2476096"/>
              <a:gd name="connsiteY4" fmla="*/ 2548301 h 3159846"/>
              <a:gd name="connsiteX5" fmla="*/ 1176698 w 2476096"/>
              <a:gd name="connsiteY5" fmla="*/ 2590800 h 3159846"/>
              <a:gd name="connsiteX6" fmla="*/ 606785 w 2476096"/>
              <a:gd name="connsiteY6" fmla="*/ 2590800 h 3159846"/>
              <a:gd name="connsiteX0" fmla="*/ 2009829 w 2475790"/>
              <a:gd name="connsiteY0" fmla="*/ 1862137 h 3133569"/>
              <a:gd name="connsiteX1" fmla="*/ 1612954 w 2475790"/>
              <a:gd name="connsiteY1" fmla="*/ 2422525 h 3133569"/>
              <a:gd name="connsiteX2" fmla="*/ 2109841 w 2475790"/>
              <a:gd name="connsiteY2" fmla="*/ 1330326 h 3133569"/>
              <a:gd name="connsiteX3" fmla="*/ 55 w 2475790"/>
              <a:gd name="connsiteY3" fmla="*/ 0 h 3133569"/>
              <a:gd name="connsiteX4" fmla="*/ 658 w 2475790"/>
              <a:gd name="connsiteY4" fmla="*/ 2548301 h 3133569"/>
              <a:gd name="connsiteX5" fmla="*/ 1176392 w 2475790"/>
              <a:gd name="connsiteY5" fmla="*/ 2590800 h 3133569"/>
              <a:gd name="connsiteX6" fmla="*/ 606479 w 2475790"/>
              <a:gd name="connsiteY6" fmla="*/ 2590800 h 3133569"/>
              <a:gd name="connsiteX0" fmla="*/ 2010068 w 2476029"/>
              <a:gd name="connsiteY0" fmla="*/ 1862137 h 3133572"/>
              <a:gd name="connsiteX1" fmla="*/ 1613193 w 2476029"/>
              <a:gd name="connsiteY1" fmla="*/ 2422525 h 3133572"/>
              <a:gd name="connsiteX2" fmla="*/ 2110080 w 2476029"/>
              <a:gd name="connsiteY2" fmla="*/ 1330326 h 3133572"/>
              <a:gd name="connsiteX3" fmla="*/ 294 w 2476029"/>
              <a:gd name="connsiteY3" fmla="*/ 0 h 3133572"/>
              <a:gd name="connsiteX4" fmla="*/ 897 w 2476029"/>
              <a:gd name="connsiteY4" fmla="*/ 2548301 h 3133572"/>
              <a:gd name="connsiteX5" fmla="*/ 1176631 w 2476029"/>
              <a:gd name="connsiteY5" fmla="*/ 2590800 h 3133572"/>
              <a:gd name="connsiteX6" fmla="*/ 606718 w 2476029"/>
              <a:gd name="connsiteY6" fmla="*/ 2590800 h 3133572"/>
              <a:gd name="connsiteX0" fmla="*/ 2010068 w 2476029"/>
              <a:gd name="connsiteY0" fmla="*/ 1862137 h 3161222"/>
              <a:gd name="connsiteX1" fmla="*/ 1613193 w 2476029"/>
              <a:gd name="connsiteY1" fmla="*/ 2422525 h 3161222"/>
              <a:gd name="connsiteX2" fmla="*/ 2110080 w 2476029"/>
              <a:gd name="connsiteY2" fmla="*/ 1330326 h 3161222"/>
              <a:gd name="connsiteX3" fmla="*/ 294 w 2476029"/>
              <a:gd name="connsiteY3" fmla="*/ 0 h 3161222"/>
              <a:gd name="connsiteX4" fmla="*/ 897 w 2476029"/>
              <a:gd name="connsiteY4" fmla="*/ 2548301 h 3161222"/>
              <a:gd name="connsiteX5" fmla="*/ 1176631 w 2476029"/>
              <a:gd name="connsiteY5" fmla="*/ 2590800 h 3161222"/>
              <a:gd name="connsiteX6" fmla="*/ 606718 w 2476029"/>
              <a:gd name="connsiteY6" fmla="*/ 2590800 h 3161222"/>
              <a:gd name="connsiteX0" fmla="*/ 2010068 w 2476029"/>
              <a:gd name="connsiteY0" fmla="*/ 1862137 h 3176514"/>
              <a:gd name="connsiteX1" fmla="*/ 1613193 w 2476029"/>
              <a:gd name="connsiteY1" fmla="*/ 2422525 h 3176514"/>
              <a:gd name="connsiteX2" fmla="*/ 2110080 w 2476029"/>
              <a:gd name="connsiteY2" fmla="*/ 1330326 h 3176514"/>
              <a:gd name="connsiteX3" fmla="*/ 294 w 2476029"/>
              <a:gd name="connsiteY3" fmla="*/ 0 h 3176514"/>
              <a:gd name="connsiteX4" fmla="*/ 897 w 2476029"/>
              <a:gd name="connsiteY4" fmla="*/ 2548301 h 3176514"/>
              <a:gd name="connsiteX5" fmla="*/ 1176631 w 2476029"/>
              <a:gd name="connsiteY5" fmla="*/ 2590800 h 3176514"/>
              <a:gd name="connsiteX6" fmla="*/ 606718 w 2476029"/>
              <a:gd name="connsiteY6" fmla="*/ 2590800 h 3176514"/>
              <a:gd name="connsiteX0" fmla="*/ 2010068 w 2476029"/>
              <a:gd name="connsiteY0" fmla="*/ 1862137 h 3188415"/>
              <a:gd name="connsiteX1" fmla="*/ 1613193 w 2476029"/>
              <a:gd name="connsiteY1" fmla="*/ 2422525 h 3188415"/>
              <a:gd name="connsiteX2" fmla="*/ 2110080 w 2476029"/>
              <a:gd name="connsiteY2" fmla="*/ 1330326 h 3188415"/>
              <a:gd name="connsiteX3" fmla="*/ 294 w 2476029"/>
              <a:gd name="connsiteY3" fmla="*/ 0 h 3188415"/>
              <a:gd name="connsiteX4" fmla="*/ 897 w 2476029"/>
              <a:gd name="connsiteY4" fmla="*/ 2548301 h 3188415"/>
              <a:gd name="connsiteX5" fmla="*/ 1176631 w 2476029"/>
              <a:gd name="connsiteY5" fmla="*/ 2590800 h 3188415"/>
              <a:gd name="connsiteX6" fmla="*/ 606718 w 2476029"/>
              <a:gd name="connsiteY6" fmla="*/ 2590800 h 3188415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202843"/>
              <a:gd name="connsiteX1" fmla="*/ 1613193 w 2476029"/>
              <a:gd name="connsiteY1" fmla="*/ 2422525 h 3202843"/>
              <a:gd name="connsiteX2" fmla="*/ 2110080 w 2476029"/>
              <a:gd name="connsiteY2" fmla="*/ 1330326 h 3202843"/>
              <a:gd name="connsiteX3" fmla="*/ 294 w 2476029"/>
              <a:gd name="connsiteY3" fmla="*/ 0 h 3202843"/>
              <a:gd name="connsiteX4" fmla="*/ 897 w 2476029"/>
              <a:gd name="connsiteY4" fmla="*/ 2548301 h 3202843"/>
              <a:gd name="connsiteX5" fmla="*/ 1176631 w 2476029"/>
              <a:gd name="connsiteY5" fmla="*/ 2590800 h 3202843"/>
              <a:gd name="connsiteX6" fmla="*/ 606718 w 2476029"/>
              <a:gd name="connsiteY6" fmla="*/ 2590800 h 3202843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476029"/>
              <a:gd name="connsiteY0" fmla="*/ 1862137 h 3196812"/>
              <a:gd name="connsiteX1" fmla="*/ 1613193 w 2476029"/>
              <a:gd name="connsiteY1" fmla="*/ 2422525 h 3196812"/>
              <a:gd name="connsiteX2" fmla="*/ 2110080 w 2476029"/>
              <a:gd name="connsiteY2" fmla="*/ 1330326 h 3196812"/>
              <a:gd name="connsiteX3" fmla="*/ 294 w 2476029"/>
              <a:gd name="connsiteY3" fmla="*/ 0 h 3196812"/>
              <a:gd name="connsiteX4" fmla="*/ 897 w 2476029"/>
              <a:gd name="connsiteY4" fmla="*/ 2548301 h 3196812"/>
              <a:gd name="connsiteX5" fmla="*/ 1176631 w 2476029"/>
              <a:gd name="connsiteY5" fmla="*/ 2590800 h 3196812"/>
              <a:gd name="connsiteX6" fmla="*/ 606718 w 2476029"/>
              <a:gd name="connsiteY6" fmla="*/ 2590800 h 3196812"/>
              <a:gd name="connsiteX0" fmla="*/ 2010068 w 2257214"/>
              <a:gd name="connsiteY0" fmla="*/ 1862137 h 3196812"/>
              <a:gd name="connsiteX1" fmla="*/ 1635418 w 2257214"/>
              <a:gd name="connsiteY1" fmla="*/ 2330450 h 3196812"/>
              <a:gd name="connsiteX2" fmla="*/ 2110080 w 2257214"/>
              <a:gd name="connsiteY2" fmla="*/ 1330326 h 3196812"/>
              <a:gd name="connsiteX3" fmla="*/ 294 w 2257214"/>
              <a:gd name="connsiteY3" fmla="*/ 0 h 3196812"/>
              <a:gd name="connsiteX4" fmla="*/ 897 w 2257214"/>
              <a:gd name="connsiteY4" fmla="*/ 2548301 h 3196812"/>
              <a:gd name="connsiteX5" fmla="*/ 1176631 w 2257214"/>
              <a:gd name="connsiteY5" fmla="*/ 2590800 h 3196812"/>
              <a:gd name="connsiteX6" fmla="*/ 606718 w 2257214"/>
              <a:gd name="connsiteY6" fmla="*/ 2590800 h 3196812"/>
              <a:gd name="connsiteX0" fmla="*/ 2010068 w 2254991"/>
              <a:gd name="connsiteY0" fmla="*/ 1862137 h 3196812"/>
              <a:gd name="connsiteX1" fmla="*/ 1629068 w 2254991"/>
              <a:gd name="connsiteY1" fmla="*/ 2324100 h 3196812"/>
              <a:gd name="connsiteX2" fmla="*/ 2110080 w 2254991"/>
              <a:gd name="connsiteY2" fmla="*/ 1330326 h 3196812"/>
              <a:gd name="connsiteX3" fmla="*/ 294 w 2254991"/>
              <a:gd name="connsiteY3" fmla="*/ 0 h 3196812"/>
              <a:gd name="connsiteX4" fmla="*/ 897 w 2254991"/>
              <a:gd name="connsiteY4" fmla="*/ 2548301 h 3196812"/>
              <a:gd name="connsiteX5" fmla="*/ 1176631 w 2254991"/>
              <a:gd name="connsiteY5" fmla="*/ 2590800 h 3196812"/>
              <a:gd name="connsiteX6" fmla="*/ 606718 w 2254991"/>
              <a:gd name="connsiteY6" fmla="*/ 2590800 h 3196812"/>
              <a:gd name="connsiteX0" fmla="*/ 2010068 w 2452468"/>
              <a:gd name="connsiteY0" fmla="*/ 1862137 h 3196812"/>
              <a:gd name="connsiteX1" fmla="*/ 1629068 w 2452468"/>
              <a:gd name="connsiteY1" fmla="*/ 2324100 h 3196812"/>
              <a:gd name="connsiteX2" fmla="*/ 2110080 w 2452468"/>
              <a:gd name="connsiteY2" fmla="*/ 1330326 h 3196812"/>
              <a:gd name="connsiteX3" fmla="*/ 294 w 2452468"/>
              <a:gd name="connsiteY3" fmla="*/ 0 h 3196812"/>
              <a:gd name="connsiteX4" fmla="*/ 897 w 2452468"/>
              <a:gd name="connsiteY4" fmla="*/ 2548301 h 3196812"/>
              <a:gd name="connsiteX5" fmla="*/ 1176631 w 2452468"/>
              <a:gd name="connsiteY5" fmla="*/ 2590800 h 3196812"/>
              <a:gd name="connsiteX6" fmla="*/ 606718 w 2452468"/>
              <a:gd name="connsiteY6" fmla="*/ 2590800 h 3196812"/>
              <a:gd name="connsiteX0" fmla="*/ 2010068 w 2455290"/>
              <a:gd name="connsiteY0" fmla="*/ 1862137 h 3196812"/>
              <a:gd name="connsiteX1" fmla="*/ 1629068 w 2455290"/>
              <a:gd name="connsiteY1" fmla="*/ 2324100 h 3196812"/>
              <a:gd name="connsiteX2" fmla="*/ 2110080 w 2455290"/>
              <a:gd name="connsiteY2" fmla="*/ 1330326 h 3196812"/>
              <a:gd name="connsiteX3" fmla="*/ 294 w 2455290"/>
              <a:gd name="connsiteY3" fmla="*/ 0 h 3196812"/>
              <a:gd name="connsiteX4" fmla="*/ 897 w 2455290"/>
              <a:gd name="connsiteY4" fmla="*/ 2548301 h 3196812"/>
              <a:gd name="connsiteX5" fmla="*/ 1176631 w 2455290"/>
              <a:gd name="connsiteY5" fmla="*/ 2590800 h 3196812"/>
              <a:gd name="connsiteX6" fmla="*/ 606718 w 2455290"/>
              <a:gd name="connsiteY6" fmla="*/ 2590800 h 3196812"/>
              <a:gd name="connsiteX0" fmla="*/ 2010068 w 2458112"/>
              <a:gd name="connsiteY0" fmla="*/ 1862137 h 3196812"/>
              <a:gd name="connsiteX1" fmla="*/ 1629068 w 2458112"/>
              <a:gd name="connsiteY1" fmla="*/ 2324100 h 3196812"/>
              <a:gd name="connsiteX2" fmla="*/ 2110080 w 2458112"/>
              <a:gd name="connsiteY2" fmla="*/ 1330326 h 3196812"/>
              <a:gd name="connsiteX3" fmla="*/ 294 w 2458112"/>
              <a:gd name="connsiteY3" fmla="*/ 0 h 3196812"/>
              <a:gd name="connsiteX4" fmla="*/ 897 w 2458112"/>
              <a:gd name="connsiteY4" fmla="*/ 2548301 h 3196812"/>
              <a:gd name="connsiteX5" fmla="*/ 1176631 w 2458112"/>
              <a:gd name="connsiteY5" fmla="*/ 2590800 h 3196812"/>
              <a:gd name="connsiteX6" fmla="*/ 606718 w 2458112"/>
              <a:gd name="connsiteY6" fmla="*/ 2590800 h 3196812"/>
              <a:gd name="connsiteX0" fmla="*/ 2010068 w 2454407"/>
              <a:gd name="connsiteY0" fmla="*/ 1862137 h 3196812"/>
              <a:gd name="connsiteX1" fmla="*/ 1629068 w 2454407"/>
              <a:gd name="connsiteY1" fmla="*/ 2324100 h 3196812"/>
              <a:gd name="connsiteX2" fmla="*/ 2110080 w 2454407"/>
              <a:gd name="connsiteY2" fmla="*/ 1330326 h 3196812"/>
              <a:gd name="connsiteX3" fmla="*/ 294 w 2454407"/>
              <a:gd name="connsiteY3" fmla="*/ 0 h 3196812"/>
              <a:gd name="connsiteX4" fmla="*/ 897 w 2454407"/>
              <a:gd name="connsiteY4" fmla="*/ 2548301 h 3196812"/>
              <a:gd name="connsiteX5" fmla="*/ 1176631 w 2454407"/>
              <a:gd name="connsiteY5" fmla="*/ 2590800 h 3196812"/>
              <a:gd name="connsiteX6" fmla="*/ 606718 w 2454407"/>
              <a:gd name="connsiteY6" fmla="*/ 2590800 h 3196812"/>
              <a:gd name="connsiteX0" fmla="*/ 2010068 w 2457011"/>
              <a:gd name="connsiteY0" fmla="*/ 1862137 h 3196812"/>
              <a:gd name="connsiteX1" fmla="*/ 1629068 w 2457011"/>
              <a:gd name="connsiteY1" fmla="*/ 2324100 h 3196812"/>
              <a:gd name="connsiteX2" fmla="*/ 2110080 w 2457011"/>
              <a:gd name="connsiteY2" fmla="*/ 1330326 h 3196812"/>
              <a:gd name="connsiteX3" fmla="*/ 294 w 2457011"/>
              <a:gd name="connsiteY3" fmla="*/ 0 h 3196812"/>
              <a:gd name="connsiteX4" fmla="*/ 897 w 2457011"/>
              <a:gd name="connsiteY4" fmla="*/ 2548301 h 3196812"/>
              <a:gd name="connsiteX5" fmla="*/ 1176631 w 2457011"/>
              <a:gd name="connsiteY5" fmla="*/ 2590800 h 3196812"/>
              <a:gd name="connsiteX6" fmla="*/ 606718 w 2457011"/>
              <a:gd name="connsiteY6" fmla="*/ 2590800 h 3196812"/>
              <a:gd name="connsiteX0" fmla="*/ 2010068 w 2457362"/>
              <a:gd name="connsiteY0" fmla="*/ 1862137 h 3196812"/>
              <a:gd name="connsiteX1" fmla="*/ 1629068 w 2457362"/>
              <a:gd name="connsiteY1" fmla="*/ 2324100 h 3196812"/>
              <a:gd name="connsiteX2" fmla="*/ 2110080 w 2457362"/>
              <a:gd name="connsiteY2" fmla="*/ 1330326 h 3196812"/>
              <a:gd name="connsiteX3" fmla="*/ 294 w 2457362"/>
              <a:gd name="connsiteY3" fmla="*/ 0 h 3196812"/>
              <a:gd name="connsiteX4" fmla="*/ 897 w 2457362"/>
              <a:gd name="connsiteY4" fmla="*/ 2548301 h 3196812"/>
              <a:gd name="connsiteX5" fmla="*/ 1176631 w 2457362"/>
              <a:gd name="connsiteY5" fmla="*/ 2590800 h 3196812"/>
              <a:gd name="connsiteX6" fmla="*/ 606718 w 2457362"/>
              <a:gd name="connsiteY6" fmla="*/ 2590800 h 3196812"/>
              <a:gd name="connsiteX0" fmla="*/ 1943393 w 2347028"/>
              <a:gd name="connsiteY0" fmla="*/ 1808162 h 3196812"/>
              <a:gd name="connsiteX1" fmla="*/ 1629068 w 2347028"/>
              <a:gd name="connsiteY1" fmla="*/ 2324100 h 3196812"/>
              <a:gd name="connsiteX2" fmla="*/ 2110080 w 2347028"/>
              <a:gd name="connsiteY2" fmla="*/ 1330326 h 3196812"/>
              <a:gd name="connsiteX3" fmla="*/ 294 w 2347028"/>
              <a:gd name="connsiteY3" fmla="*/ 0 h 3196812"/>
              <a:gd name="connsiteX4" fmla="*/ 897 w 2347028"/>
              <a:gd name="connsiteY4" fmla="*/ 2548301 h 3196812"/>
              <a:gd name="connsiteX5" fmla="*/ 1176631 w 2347028"/>
              <a:gd name="connsiteY5" fmla="*/ 2590800 h 3196812"/>
              <a:gd name="connsiteX6" fmla="*/ 606718 w 2347028"/>
              <a:gd name="connsiteY6" fmla="*/ 2590800 h 3196812"/>
              <a:gd name="connsiteX0" fmla="*/ 1949743 w 2346894"/>
              <a:gd name="connsiteY0" fmla="*/ 1817687 h 3196812"/>
              <a:gd name="connsiteX1" fmla="*/ 1629068 w 2346894"/>
              <a:gd name="connsiteY1" fmla="*/ 2324100 h 3196812"/>
              <a:gd name="connsiteX2" fmla="*/ 2110080 w 2346894"/>
              <a:gd name="connsiteY2" fmla="*/ 1330326 h 3196812"/>
              <a:gd name="connsiteX3" fmla="*/ 294 w 2346894"/>
              <a:gd name="connsiteY3" fmla="*/ 0 h 3196812"/>
              <a:gd name="connsiteX4" fmla="*/ 897 w 2346894"/>
              <a:gd name="connsiteY4" fmla="*/ 2548301 h 3196812"/>
              <a:gd name="connsiteX5" fmla="*/ 1176631 w 2346894"/>
              <a:gd name="connsiteY5" fmla="*/ 2590800 h 3196812"/>
              <a:gd name="connsiteX6" fmla="*/ 606718 w 2346894"/>
              <a:gd name="connsiteY6" fmla="*/ 2590800 h 3196812"/>
              <a:gd name="connsiteX0" fmla="*/ 1930693 w 2347296"/>
              <a:gd name="connsiteY0" fmla="*/ 1827212 h 3196812"/>
              <a:gd name="connsiteX1" fmla="*/ 1629068 w 2347296"/>
              <a:gd name="connsiteY1" fmla="*/ 2324100 h 3196812"/>
              <a:gd name="connsiteX2" fmla="*/ 2110080 w 2347296"/>
              <a:gd name="connsiteY2" fmla="*/ 1330326 h 3196812"/>
              <a:gd name="connsiteX3" fmla="*/ 294 w 2347296"/>
              <a:gd name="connsiteY3" fmla="*/ 0 h 3196812"/>
              <a:gd name="connsiteX4" fmla="*/ 897 w 2347296"/>
              <a:gd name="connsiteY4" fmla="*/ 2548301 h 3196812"/>
              <a:gd name="connsiteX5" fmla="*/ 1176631 w 2347296"/>
              <a:gd name="connsiteY5" fmla="*/ 2590800 h 3196812"/>
              <a:gd name="connsiteX6" fmla="*/ 606718 w 2347296"/>
              <a:gd name="connsiteY6" fmla="*/ 2590800 h 3196812"/>
              <a:gd name="connsiteX0" fmla="*/ 1908468 w 2347768"/>
              <a:gd name="connsiteY0" fmla="*/ 1836737 h 3196812"/>
              <a:gd name="connsiteX1" fmla="*/ 1629068 w 2347768"/>
              <a:gd name="connsiteY1" fmla="*/ 2324100 h 3196812"/>
              <a:gd name="connsiteX2" fmla="*/ 2110080 w 2347768"/>
              <a:gd name="connsiteY2" fmla="*/ 1330326 h 3196812"/>
              <a:gd name="connsiteX3" fmla="*/ 294 w 2347768"/>
              <a:gd name="connsiteY3" fmla="*/ 0 h 3196812"/>
              <a:gd name="connsiteX4" fmla="*/ 897 w 2347768"/>
              <a:gd name="connsiteY4" fmla="*/ 2548301 h 3196812"/>
              <a:gd name="connsiteX5" fmla="*/ 1176631 w 2347768"/>
              <a:gd name="connsiteY5" fmla="*/ 2590800 h 3196812"/>
              <a:gd name="connsiteX6" fmla="*/ 606718 w 2347768"/>
              <a:gd name="connsiteY6" fmla="*/ 2590800 h 3196812"/>
              <a:gd name="connsiteX0" fmla="*/ 1908468 w 2347768"/>
              <a:gd name="connsiteY0" fmla="*/ 1836737 h 3196812"/>
              <a:gd name="connsiteX1" fmla="*/ 1629068 w 2347768"/>
              <a:gd name="connsiteY1" fmla="*/ 2324100 h 3196812"/>
              <a:gd name="connsiteX2" fmla="*/ 2110080 w 2347768"/>
              <a:gd name="connsiteY2" fmla="*/ 1330326 h 3196812"/>
              <a:gd name="connsiteX3" fmla="*/ 294 w 2347768"/>
              <a:gd name="connsiteY3" fmla="*/ 0 h 3196812"/>
              <a:gd name="connsiteX4" fmla="*/ 897 w 2347768"/>
              <a:gd name="connsiteY4" fmla="*/ 2548301 h 3196812"/>
              <a:gd name="connsiteX5" fmla="*/ 1176631 w 2347768"/>
              <a:gd name="connsiteY5" fmla="*/ 2590800 h 3196812"/>
              <a:gd name="connsiteX6" fmla="*/ 606718 w 2347768"/>
              <a:gd name="connsiteY6" fmla="*/ 2590800 h 3196812"/>
              <a:gd name="connsiteX0" fmla="*/ 1911643 w 2347700"/>
              <a:gd name="connsiteY0" fmla="*/ 1836737 h 3196812"/>
              <a:gd name="connsiteX1" fmla="*/ 1629068 w 2347700"/>
              <a:gd name="connsiteY1" fmla="*/ 2324100 h 3196812"/>
              <a:gd name="connsiteX2" fmla="*/ 2110080 w 2347700"/>
              <a:gd name="connsiteY2" fmla="*/ 1330326 h 3196812"/>
              <a:gd name="connsiteX3" fmla="*/ 294 w 2347700"/>
              <a:gd name="connsiteY3" fmla="*/ 0 h 3196812"/>
              <a:gd name="connsiteX4" fmla="*/ 897 w 2347700"/>
              <a:gd name="connsiteY4" fmla="*/ 2548301 h 3196812"/>
              <a:gd name="connsiteX5" fmla="*/ 1176631 w 2347700"/>
              <a:gd name="connsiteY5" fmla="*/ 2590800 h 3196812"/>
              <a:gd name="connsiteX6" fmla="*/ 606718 w 2347700"/>
              <a:gd name="connsiteY6" fmla="*/ 2590800 h 3196812"/>
              <a:gd name="connsiteX0" fmla="*/ 1911643 w 2347700"/>
              <a:gd name="connsiteY0" fmla="*/ 1843087 h 3196812"/>
              <a:gd name="connsiteX1" fmla="*/ 1629068 w 2347700"/>
              <a:gd name="connsiteY1" fmla="*/ 2324100 h 3196812"/>
              <a:gd name="connsiteX2" fmla="*/ 2110080 w 2347700"/>
              <a:gd name="connsiteY2" fmla="*/ 1330326 h 3196812"/>
              <a:gd name="connsiteX3" fmla="*/ 294 w 2347700"/>
              <a:gd name="connsiteY3" fmla="*/ 0 h 3196812"/>
              <a:gd name="connsiteX4" fmla="*/ 897 w 2347700"/>
              <a:gd name="connsiteY4" fmla="*/ 2548301 h 3196812"/>
              <a:gd name="connsiteX5" fmla="*/ 1176631 w 2347700"/>
              <a:gd name="connsiteY5" fmla="*/ 2590800 h 3196812"/>
              <a:gd name="connsiteX6" fmla="*/ 606718 w 2347700"/>
              <a:gd name="connsiteY6" fmla="*/ 2590800 h 3196812"/>
              <a:gd name="connsiteX0" fmla="*/ 1911643 w 2353698"/>
              <a:gd name="connsiteY0" fmla="*/ 1843087 h 3196812"/>
              <a:gd name="connsiteX1" fmla="*/ 1629068 w 2353698"/>
              <a:gd name="connsiteY1" fmla="*/ 2324100 h 3196812"/>
              <a:gd name="connsiteX2" fmla="*/ 2110080 w 2353698"/>
              <a:gd name="connsiteY2" fmla="*/ 1330326 h 3196812"/>
              <a:gd name="connsiteX3" fmla="*/ 294 w 2353698"/>
              <a:gd name="connsiteY3" fmla="*/ 0 h 3196812"/>
              <a:gd name="connsiteX4" fmla="*/ 897 w 2353698"/>
              <a:gd name="connsiteY4" fmla="*/ 2548301 h 3196812"/>
              <a:gd name="connsiteX5" fmla="*/ 1176631 w 2353698"/>
              <a:gd name="connsiteY5" fmla="*/ 2590800 h 3196812"/>
              <a:gd name="connsiteX6" fmla="*/ 606718 w 2353698"/>
              <a:gd name="connsiteY6" fmla="*/ 2590800 h 3196812"/>
              <a:gd name="connsiteX0" fmla="*/ 1911643 w 2353744"/>
              <a:gd name="connsiteY0" fmla="*/ 1843087 h 3196812"/>
              <a:gd name="connsiteX1" fmla="*/ 1629068 w 2353744"/>
              <a:gd name="connsiteY1" fmla="*/ 2324100 h 3196812"/>
              <a:gd name="connsiteX2" fmla="*/ 2110080 w 2353744"/>
              <a:gd name="connsiteY2" fmla="*/ 1330326 h 3196812"/>
              <a:gd name="connsiteX3" fmla="*/ 294 w 2353744"/>
              <a:gd name="connsiteY3" fmla="*/ 0 h 3196812"/>
              <a:gd name="connsiteX4" fmla="*/ 897 w 2353744"/>
              <a:gd name="connsiteY4" fmla="*/ 2548301 h 3196812"/>
              <a:gd name="connsiteX5" fmla="*/ 1176631 w 2353744"/>
              <a:gd name="connsiteY5" fmla="*/ 2590800 h 3196812"/>
              <a:gd name="connsiteX6" fmla="*/ 606718 w 2353744"/>
              <a:gd name="connsiteY6" fmla="*/ 2590800 h 3196812"/>
              <a:gd name="connsiteX0" fmla="*/ 1911643 w 2427584"/>
              <a:gd name="connsiteY0" fmla="*/ 1843087 h 3196812"/>
              <a:gd name="connsiteX1" fmla="*/ 1629068 w 2427584"/>
              <a:gd name="connsiteY1" fmla="*/ 2324100 h 3196812"/>
              <a:gd name="connsiteX2" fmla="*/ 2110080 w 2427584"/>
              <a:gd name="connsiteY2" fmla="*/ 1330326 h 3196812"/>
              <a:gd name="connsiteX3" fmla="*/ 294 w 2427584"/>
              <a:gd name="connsiteY3" fmla="*/ 0 h 3196812"/>
              <a:gd name="connsiteX4" fmla="*/ 897 w 2427584"/>
              <a:gd name="connsiteY4" fmla="*/ 2548301 h 3196812"/>
              <a:gd name="connsiteX5" fmla="*/ 1176631 w 2427584"/>
              <a:gd name="connsiteY5" fmla="*/ 2590800 h 3196812"/>
              <a:gd name="connsiteX6" fmla="*/ 606718 w 2427584"/>
              <a:gd name="connsiteY6" fmla="*/ 2590800 h 3196812"/>
              <a:gd name="connsiteX0" fmla="*/ 1911643 w 2456763"/>
              <a:gd name="connsiteY0" fmla="*/ 1843087 h 3196812"/>
              <a:gd name="connsiteX1" fmla="*/ 1629068 w 2456763"/>
              <a:gd name="connsiteY1" fmla="*/ 2324100 h 3196812"/>
              <a:gd name="connsiteX2" fmla="*/ 2110080 w 2456763"/>
              <a:gd name="connsiteY2" fmla="*/ 1330326 h 3196812"/>
              <a:gd name="connsiteX3" fmla="*/ 294 w 2456763"/>
              <a:gd name="connsiteY3" fmla="*/ 0 h 3196812"/>
              <a:gd name="connsiteX4" fmla="*/ 897 w 2456763"/>
              <a:gd name="connsiteY4" fmla="*/ 2548301 h 3196812"/>
              <a:gd name="connsiteX5" fmla="*/ 1176631 w 2456763"/>
              <a:gd name="connsiteY5" fmla="*/ 2590800 h 3196812"/>
              <a:gd name="connsiteX6" fmla="*/ 606718 w 2456763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  <a:gd name="connsiteX0" fmla="*/ 1911643 w 2472281"/>
              <a:gd name="connsiteY0" fmla="*/ 1843087 h 3196812"/>
              <a:gd name="connsiteX1" fmla="*/ 1629068 w 2472281"/>
              <a:gd name="connsiteY1" fmla="*/ 2324100 h 3196812"/>
              <a:gd name="connsiteX2" fmla="*/ 2110080 w 2472281"/>
              <a:gd name="connsiteY2" fmla="*/ 1330326 h 3196812"/>
              <a:gd name="connsiteX3" fmla="*/ 294 w 2472281"/>
              <a:gd name="connsiteY3" fmla="*/ 0 h 3196812"/>
              <a:gd name="connsiteX4" fmla="*/ 897 w 2472281"/>
              <a:gd name="connsiteY4" fmla="*/ 2548301 h 3196812"/>
              <a:gd name="connsiteX5" fmla="*/ 1176631 w 2472281"/>
              <a:gd name="connsiteY5" fmla="*/ 2590800 h 3196812"/>
              <a:gd name="connsiteX6" fmla="*/ 606718 w 2472281"/>
              <a:gd name="connsiteY6" fmla="*/ 2590800 h 3196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72281" h="3196812">
                <a:moveTo>
                  <a:pt x="1911643" y="1843087"/>
                </a:moveTo>
                <a:cubicBezTo>
                  <a:pt x="1525880" y="1628775"/>
                  <a:pt x="1281386" y="2133152"/>
                  <a:pt x="1629068" y="2324100"/>
                </a:cubicBezTo>
                <a:cubicBezTo>
                  <a:pt x="2359465" y="2725237"/>
                  <a:pt x="2838742" y="1784351"/>
                  <a:pt x="2110080" y="1330326"/>
                </a:cubicBezTo>
                <a:lnTo>
                  <a:pt x="294" y="0"/>
                </a:lnTo>
                <a:cubicBezTo>
                  <a:pt x="-217" y="594612"/>
                  <a:pt x="-91" y="2074081"/>
                  <a:pt x="897" y="2548301"/>
                </a:cubicBezTo>
                <a:cubicBezTo>
                  <a:pt x="2690" y="3408733"/>
                  <a:pt x="1176788" y="3402867"/>
                  <a:pt x="1176631" y="2590800"/>
                </a:cubicBezTo>
                <a:cubicBezTo>
                  <a:pt x="1176552" y="2181606"/>
                  <a:pt x="604932" y="2169319"/>
                  <a:pt x="606718" y="2590800"/>
                </a:cubicBezTo>
              </a:path>
            </a:pathLst>
          </a:custGeom>
          <a:noFill/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Parallelogram Bg">
            <a:extLst>
              <a:ext uri="{FF2B5EF4-FFF2-40B4-BE49-F238E27FC236}">
                <a16:creationId xmlns:a16="http://schemas.microsoft.com/office/drawing/2014/main" id="{BD22B683-990D-2AE3-5571-2CF44F567A26}"/>
              </a:ext>
            </a:extLst>
          </p:cNvPr>
          <p:cNvSpPr>
            <a:spLocks noChangeAspect="1"/>
          </p:cNvSpPr>
          <p:nvPr/>
        </p:nvSpPr>
        <p:spPr>
          <a:xfrm rot="5400000">
            <a:off x="2845272" y="4866165"/>
            <a:ext cx="1800000" cy="1033663"/>
          </a:xfrm>
          <a:prstGeom prst="parallelogram">
            <a:avLst>
              <a:gd name="adj" fmla="val 56386"/>
            </a:avLst>
          </a:prstGeom>
          <a:solidFill>
            <a:srgbClr val="408020"/>
          </a:solidFill>
          <a:ln w="190500" cap="rnd">
            <a:solidFill>
              <a:srgbClr val="40802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Parallelogram Fg">
            <a:extLst>
              <a:ext uri="{FF2B5EF4-FFF2-40B4-BE49-F238E27FC236}">
                <a16:creationId xmlns:a16="http://schemas.microsoft.com/office/drawing/2014/main" id="{9CB21F21-1C07-3A0E-B598-9F45E459B92A}"/>
              </a:ext>
            </a:extLst>
          </p:cNvPr>
          <p:cNvSpPr>
            <a:spLocks noChangeAspect="1"/>
          </p:cNvSpPr>
          <p:nvPr/>
        </p:nvSpPr>
        <p:spPr>
          <a:xfrm rot="5400000">
            <a:off x="3181066" y="5056161"/>
            <a:ext cx="1128411" cy="648000"/>
          </a:xfrm>
          <a:prstGeom prst="parallelogram">
            <a:avLst>
              <a:gd name="adj" fmla="val 56386"/>
            </a:avLst>
          </a:prstGeom>
          <a:solidFill>
            <a:srgbClr val="41C400"/>
          </a:solidFill>
          <a:ln w="190500" cap="rnd">
            <a:solidFill>
              <a:srgbClr val="41C40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1649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373</Words>
  <Application>Microsoft Office PowerPoint</Application>
  <PresentationFormat>Widescreen</PresentationFormat>
  <Paragraphs>49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霞鹜文楷等宽</vt:lpstr>
      <vt:lpstr>FOT-TsukuGo Pr5N R</vt:lpstr>
      <vt:lpstr>方正FW筑紫黑 简 R</vt:lpstr>
      <vt:lpstr>霞鹜文楷 屏幕阅读版</vt:lpstr>
      <vt:lpstr>方正FW筑紫黑 简 B</vt:lpstr>
      <vt:lpstr>汉仪文黑-85W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2022-11-06T03:00:58Z</dcterms:created>
  <dcterms:modified xsi:type="dcterms:W3CDTF">2023-08-13T11:12:06Z</dcterms:modified>
</cp:coreProperties>
</file>

<file path=docProps/thumbnail.jpeg>
</file>